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30"/>
  </p:notesMasterIdLst>
  <p:sldIdLst>
    <p:sldId id="256" r:id="rId2"/>
    <p:sldId id="278" r:id="rId3"/>
    <p:sldId id="257" r:id="rId4"/>
    <p:sldId id="267" r:id="rId5"/>
    <p:sldId id="289" r:id="rId6"/>
    <p:sldId id="291" r:id="rId7"/>
    <p:sldId id="258" r:id="rId8"/>
    <p:sldId id="288" r:id="rId9"/>
    <p:sldId id="287" r:id="rId10"/>
    <p:sldId id="290" r:id="rId11"/>
    <p:sldId id="268" r:id="rId12"/>
    <p:sldId id="259" r:id="rId13"/>
    <p:sldId id="294" r:id="rId14"/>
    <p:sldId id="280" r:id="rId15"/>
    <p:sldId id="265" r:id="rId16"/>
    <p:sldId id="295" r:id="rId17"/>
    <p:sldId id="296" r:id="rId18"/>
    <p:sldId id="292" r:id="rId19"/>
    <p:sldId id="263" r:id="rId20"/>
    <p:sldId id="282" r:id="rId21"/>
    <p:sldId id="260" r:id="rId22"/>
    <p:sldId id="297" r:id="rId23"/>
    <p:sldId id="298" r:id="rId24"/>
    <p:sldId id="299" r:id="rId25"/>
    <p:sldId id="300" r:id="rId26"/>
    <p:sldId id="301" r:id="rId27"/>
    <p:sldId id="284" r:id="rId28"/>
    <p:sldId id="281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2B7B"/>
    <a:srgbClr val="E6D7E9"/>
    <a:srgbClr val="BBBAB8"/>
    <a:srgbClr val="812A88"/>
    <a:srgbClr val="031926"/>
    <a:srgbClr val="2F0048"/>
    <a:srgbClr val="08F3FA"/>
    <a:srgbClr val="25A1F7"/>
    <a:srgbClr val="B62F2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D2759C-5691-4112-A757-5A3D1AF11653}" v="45" dt="2025-02-27T22:08:21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79871" autoAdjust="0"/>
  </p:normalViewPr>
  <p:slideViewPr>
    <p:cSldViewPr snapToGrid="0">
      <p:cViewPr varScale="1">
        <p:scale>
          <a:sx n="66" d="100"/>
          <a:sy n="66" d="100"/>
        </p:scale>
        <p:origin x="250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acca, Francesco" userId="b73cde70-7f42-4fbf-8e05-3ad299e3df06" providerId="ADAL" clId="{3DD2759C-5691-4112-A757-5A3D1AF11653}"/>
    <pc:docChg chg="undo custSel addSld delSld modSld sldOrd">
      <pc:chgData name="Belacca, Francesco" userId="b73cde70-7f42-4fbf-8e05-3ad299e3df06" providerId="ADAL" clId="{3DD2759C-5691-4112-A757-5A3D1AF11653}" dt="2025-02-27T22:14:36.481" v="1089" actId="26606"/>
      <pc:docMkLst>
        <pc:docMk/>
      </pc:docMkLst>
      <pc:sldChg chg="modSp mod">
        <pc:chgData name="Belacca, Francesco" userId="b73cde70-7f42-4fbf-8e05-3ad299e3df06" providerId="ADAL" clId="{3DD2759C-5691-4112-A757-5A3D1AF11653}" dt="2025-02-27T21:34:35.486" v="982" actId="20577"/>
        <pc:sldMkLst>
          <pc:docMk/>
          <pc:sldMk cId="1000835329" sldId="257"/>
        </pc:sldMkLst>
        <pc:spChg chg="mod">
          <ac:chgData name="Belacca, Francesco" userId="b73cde70-7f42-4fbf-8e05-3ad299e3df06" providerId="ADAL" clId="{3DD2759C-5691-4112-A757-5A3D1AF11653}" dt="2025-02-27T21:34:35.486" v="982" actId="20577"/>
          <ac:spMkLst>
            <pc:docMk/>
            <pc:sldMk cId="1000835329" sldId="257"/>
            <ac:spMk id="3" creationId="{CBEA8A90-109C-1B76-F31B-E2D1FB86FADA}"/>
          </ac:spMkLst>
        </pc:spChg>
      </pc:sldChg>
      <pc:sldChg chg="modSp mod modNotesTx">
        <pc:chgData name="Belacca, Francesco" userId="b73cde70-7f42-4fbf-8e05-3ad299e3df06" providerId="ADAL" clId="{3DD2759C-5691-4112-A757-5A3D1AF11653}" dt="2025-02-27T21:17:14.904" v="309" actId="20577"/>
        <pc:sldMkLst>
          <pc:docMk/>
          <pc:sldMk cId="3004268982" sldId="258"/>
        </pc:sldMkLst>
        <pc:spChg chg="mod">
          <ac:chgData name="Belacca, Francesco" userId="b73cde70-7f42-4fbf-8e05-3ad299e3df06" providerId="ADAL" clId="{3DD2759C-5691-4112-A757-5A3D1AF11653}" dt="2025-02-27T21:16:32.628" v="185" actId="20577"/>
          <ac:spMkLst>
            <pc:docMk/>
            <pc:sldMk cId="3004268982" sldId="258"/>
            <ac:spMk id="3" creationId="{F3A17316-8F78-6AFE-655F-5A869705C421}"/>
          </ac:spMkLst>
        </pc:spChg>
      </pc:sldChg>
      <pc:sldChg chg="addSp delSp modSp mod">
        <pc:chgData name="Belacca, Francesco" userId="b73cde70-7f42-4fbf-8e05-3ad299e3df06" providerId="ADAL" clId="{3DD2759C-5691-4112-A757-5A3D1AF11653}" dt="2025-02-27T21:34:54.501" v="983"/>
        <pc:sldMkLst>
          <pc:docMk/>
          <pc:sldMk cId="2217936971" sldId="259"/>
        </pc:sldMkLst>
        <pc:spChg chg="mod">
          <ac:chgData name="Belacca, Francesco" userId="b73cde70-7f42-4fbf-8e05-3ad299e3df06" providerId="ADAL" clId="{3DD2759C-5691-4112-A757-5A3D1AF11653}" dt="2025-02-27T21:25:14.350" v="500" actId="20577"/>
          <ac:spMkLst>
            <pc:docMk/>
            <pc:sldMk cId="2217936971" sldId="259"/>
            <ac:spMk id="2" creationId="{98970963-C522-9DC8-0910-B2AC14FD3627}"/>
          </ac:spMkLst>
        </pc:spChg>
        <pc:spChg chg="mod">
          <ac:chgData name="Belacca, Francesco" userId="b73cde70-7f42-4fbf-8e05-3ad299e3df06" providerId="ADAL" clId="{3DD2759C-5691-4112-A757-5A3D1AF11653}" dt="2025-02-27T21:26:16.024" v="613" actId="20577"/>
          <ac:spMkLst>
            <pc:docMk/>
            <pc:sldMk cId="2217936971" sldId="259"/>
            <ac:spMk id="3" creationId="{E54F0F82-0597-043F-F1D3-BD57F9E86971}"/>
          </ac:spMkLst>
        </pc:spChg>
        <pc:picChg chg="add mod">
          <ac:chgData name="Belacca, Francesco" userId="b73cde70-7f42-4fbf-8e05-3ad299e3df06" providerId="ADAL" clId="{3DD2759C-5691-4112-A757-5A3D1AF11653}" dt="2025-02-27T21:34:54.501" v="983"/>
          <ac:picMkLst>
            <pc:docMk/>
            <pc:sldMk cId="2217936971" sldId="259"/>
            <ac:picMk id="4" creationId="{E643C295-B017-617A-6779-ACE1C61D9B8C}"/>
          </ac:picMkLst>
        </pc:picChg>
        <pc:picChg chg="del">
          <ac:chgData name="Belacca, Francesco" userId="b73cde70-7f42-4fbf-8e05-3ad299e3df06" providerId="ADAL" clId="{3DD2759C-5691-4112-A757-5A3D1AF11653}" dt="2025-02-27T21:26:18.813" v="614" actId="478"/>
          <ac:picMkLst>
            <pc:docMk/>
            <pc:sldMk cId="2217936971" sldId="259"/>
            <ac:picMk id="6" creationId="{EBE5F464-4B75-429A-B8B0-CFABD259E9BC}"/>
          </ac:picMkLst>
        </pc:picChg>
      </pc:sldChg>
      <pc:sldChg chg="modSp mod modNotesTx">
        <pc:chgData name="Belacca, Francesco" userId="b73cde70-7f42-4fbf-8e05-3ad299e3df06" providerId="ADAL" clId="{3DD2759C-5691-4112-A757-5A3D1AF11653}" dt="2025-02-24T11:29:21.421" v="65" actId="20577"/>
        <pc:sldMkLst>
          <pc:docMk/>
          <pc:sldMk cId="1618281730" sldId="260"/>
        </pc:sldMkLst>
        <pc:spChg chg="mod">
          <ac:chgData name="Belacca, Francesco" userId="b73cde70-7f42-4fbf-8e05-3ad299e3df06" providerId="ADAL" clId="{3DD2759C-5691-4112-A757-5A3D1AF11653}" dt="2025-02-24T11:29:21.421" v="65" actId="20577"/>
          <ac:spMkLst>
            <pc:docMk/>
            <pc:sldMk cId="1618281730" sldId="260"/>
            <ac:spMk id="21" creationId="{BD776EFF-4B1A-46DB-95F7-9B8CA0CA5D76}"/>
          </ac:spMkLst>
        </pc:spChg>
      </pc:sldChg>
      <pc:sldChg chg="del">
        <pc:chgData name="Belacca, Francesco" userId="b73cde70-7f42-4fbf-8e05-3ad299e3df06" providerId="ADAL" clId="{3DD2759C-5691-4112-A757-5A3D1AF11653}" dt="2025-02-24T11:30:22.244" v="68" actId="2696"/>
        <pc:sldMkLst>
          <pc:docMk/>
          <pc:sldMk cId="895755076" sldId="261"/>
        </pc:sldMkLst>
      </pc:sldChg>
      <pc:sldChg chg="del">
        <pc:chgData name="Belacca, Francesco" userId="b73cde70-7f42-4fbf-8e05-3ad299e3df06" providerId="ADAL" clId="{3DD2759C-5691-4112-A757-5A3D1AF11653}" dt="2025-02-24T11:30:22.244" v="68" actId="2696"/>
        <pc:sldMkLst>
          <pc:docMk/>
          <pc:sldMk cId="2063172611" sldId="262"/>
        </pc:sldMkLst>
      </pc:sldChg>
      <pc:sldChg chg="addSp delSp modSp mod">
        <pc:chgData name="Belacca, Francesco" userId="b73cde70-7f42-4fbf-8e05-3ad299e3df06" providerId="ADAL" clId="{3DD2759C-5691-4112-A757-5A3D1AF11653}" dt="2025-02-27T21:24:15.577" v="487" actId="27636"/>
        <pc:sldMkLst>
          <pc:docMk/>
          <pc:sldMk cId="3501608808" sldId="265"/>
        </pc:sldMkLst>
        <pc:spChg chg="mod">
          <ac:chgData name="Belacca, Francesco" userId="b73cde70-7f42-4fbf-8e05-3ad299e3df06" providerId="ADAL" clId="{3DD2759C-5691-4112-A757-5A3D1AF11653}" dt="2025-02-24T11:15:32.020" v="30" actId="26606"/>
          <ac:spMkLst>
            <pc:docMk/>
            <pc:sldMk cId="3501608808" sldId="265"/>
            <ac:spMk id="2" creationId="{31B79974-E839-0F0B-028F-E10580CA0D18}"/>
          </ac:spMkLst>
        </pc:spChg>
        <pc:spChg chg="mod ord">
          <ac:chgData name="Belacca, Francesco" userId="b73cde70-7f42-4fbf-8e05-3ad299e3df06" providerId="ADAL" clId="{3DD2759C-5691-4112-A757-5A3D1AF11653}" dt="2025-02-27T21:24:15.577" v="487" actId="27636"/>
          <ac:spMkLst>
            <pc:docMk/>
            <pc:sldMk cId="3501608808" sldId="265"/>
            <ac:spMk id="3" creationId="{D88E47FD-04DC-164C-E424-92E5874C13C0}"/>
          </ac:spMkLst>
        </pc:spChg>
        <pc:spChg chg="add">
          <ac:chgData name="Belacca, Francesco" userId="b73cde70-7f42-4fbf-8e05-3ad299e3df06" providerId="ADAL" clId="{3DD2759C-5691-4112-A757-5A3D1AF11653}" dt="2025-02-24T11:15:32.020" v="30" actId="26606"/>
          <ac:spMkLst>
            <pc:docMk/>
            <pc:sldMk cId="3501608808" sldId="265"/>
            <ac:spMk id="3097" creationId="{2B97F24A-32CE-4C1C-A50D-3016B394DCFB}"/>
          </ac:spMkLst>
        </pc:spChg>
        <pc:spChg chg="add">
          <ac:chgData name="Belacca, Francesco" userId="b73cde70-7f42-4fbf-8e05-3ad299e3df06" providerId="ADAL" clId="{3DD2759C-5691-4112-A757-5A3D1AF11653}" dt="2025-02-24T11:15:32.020" v="30" actId="26606"/>
          <ac:spMkLst>
            <pc:docMk/>
            <pc:sldMk cId="3501608808" sldId="265"/>
            <ac:spMk id="3098" creationId="{CD8B4F24-440B-49E9-B85D-733523DC064B}"/>
          </ac:spMkLst>
        </pc:spChg>
        <pc:picChg chg="add mod">
          <ac:chgData name="Belacca, Francesco" userId="b73cde70-7f42-4fbf-8e05-3ad299e3df06" providerId="ADAL" clId="{3DD2759C-5691-4112-A757-5A3D1AF11653}" dt="2025-02-27T21:22:25.711" v="422" actId="1076"/>
          <ac:picMkLst>
            <pc:docMk/>
            <pc:sldMk cId="3501608808" sldId="265"/>
            <ac:picMk id="4" creationId="{410502CE-16F1-52B2-8851-012DE881AEDE}"/>
          </ac:picMkLst>
        </pc:picChg>
        <pc:picChg chg="add mod">
          <ac:chgData name="Belacca, Francesco" userId="b73cde70-7f42-4fbf-8e05-3ad299e3df06" providerId="ADAL" clId="{3DD2759C-5691-4112-A757-5A3D1AF11653}" dt="2025-02-27T21:23:29.372" v="436" actId="1076"/>
          <ac:picMkLst>
            <pc:docMk/>
            <pc:sldMk cId="3501608808" sldId="265"/>
            <ac:picMk id="2050" creationId="{34D4DBFD-0ECE-AB57-79D1-EE75B1F37667}"/>
          </ac:picMkLst>
        </pc:picChg>
        <pc:picChg chg="mod">
          <ac:chgData name="Belacca, Francesco" userId="b73cde70-7f42-4fbf-8e05-3ad299e3df06" providerId="ADAL" clId="{3DD2759C-5691-4112-A757-5A3D1AF11653}" dt="2025-02-27T21:21:45.249" v="415" actId="14100"/>
          <ac:picMkLst>
            <pc:docMk/>
            <pc:sldMk cId="3501608808" sldId="265"/>
            <ac:picMk id="3074" creationId="{9F860C3C-D5D1-D847-D338-8B8A78301D8F}"/>
          </ac:picMkLst>
        </pc:picChg>
      </pc:sldChg>
      <pc:sldChg chg="del">
        <pc:chgData name="Belacca, Francesco" userId="b73cde70-7f42-4fbf-8e05-3ad299e3df06" providerId="ADAL" clId="{3DD2759C-5691-4112-A757-5A3D1AF11653}" dt="2025-02-24T11:30:22.244" v="68" actId="2696"/>
        <pc:sldMkLst>
          <pc:docMk/>
          <pc:sldMk cId="2856241938" sldId="266"/>
        </pc:sldMkLst>
      </pc:sldChg>
      <pc:sldChg chg="modSp">
        <pc:chgData name="Belacca, Francesco" userId="b73cde70-7f42-4fbf-8e05-3ad299e3df06" providerId="ADAL" clId="{3DD2759C-5691-4112-A757-5A3D1AF11653}" dt="2025-02-24T13:54:17.476" v="79" actId="20577"/>
        <pc:sldMkLst>
          <pc:docMk/>
          <pc:sldMk cId="108410469" sldId="267"/>
        </pc:sldMkLst>
        <pc:graphicFrameChg chg="mod">
          <ac:chgData name="Belacca, Francesco" userId="b73cde70-7f42-4fbf-8e05-3ad299e3df06" providerId="ADAL" clId="{3DD2759C-5691-4112-A757-5A3D1AF11653}" dt="2025-02-24T13:54:17.476" v="79" actId="20577"/>
          <ac:graphicFrameMkLst>
            <pc:docMk/>
            <pc:sldMk cId="108410469" sldId="267"/>
            <ac:graphicFrameMk id="19" creationId="{F3D3ECF1-AA58-ED8A-CC41-CF98463EF834}"/>
          </ac:graphicFrameMkLst>
        </pc:graphicFrameChg>
      </pc:sldChg>
      <pc:sldChg chg="del">
        <pc:chgData name="Belacca, Francesco" userId="b73cde70-7f42-4fbf-8e05-3ad299e3df06" providerId="ADAL" clId="{3DD2759C-5691-4112-A757-5A3D1AF11653}" dt="2025-02-24T11:29:40.218" v="66" actId="2696"/>
        <pc:sldMkLst>
          <pc:docMk/>
          <pc:sldMk cId="1237157898" sldId="270"/>
        </pc:sldMkLst>
      </pc:sldChg>
      <pc:sldChg chg="del">
        <pc:chgData name="Belacca, Francesco" userId="b73cde70-7f42-4fbf-8e05-3ad299e3df06" providerId="ADAL" clId="{3DD2759C-5691-4112-A757-5A3D1AF11653}" dt="2025-02-24T11:29:45.287" v="67" actId="2696"/>
        <pc:sldMkLst>
          <pc:docMk/>
          <pc:sldMk cId="4013292133" sldId="271"/>
        </pc:sldMkLst>
      </pc:sldChg>
      <pc:sldChg chg="addSp modSp">
        <pc:chgData name="Belacca, Francesco" userId="b73cde70-7f42-4fbf-8e05-3ad299e3df06" providerId="ADAL" clId="{3DD2759C-5691-4112-A757-5A3D1AF11653}" dt="2025-02-27T21:18:21.738" v="314" actId="1076"/>
        <pc:sldMkLst>
          <pc:docMk/>
          <pc:sldMk cId="1641517430" sldId="280"/>
        </pc:sldMkLst>
        <pc:picChg chg="add mod">
          <ac:chgData name="Belacca, Francesco" userId="b73cde70-7f42-4fbf-8e05-3ad299e3df06" providerId="ADAL" clId="{3DD2759C-5691-4112-A757-5A3D1AF11653}" dt="2025-02-27T21:18:21.738" v="314" actId="1076"/>
          <ac:picMkLst>
            <pc:docMk/>
            <pc:sldMk cId="1641517430" sldId="280"/>
            <ac:picMk id="1026" creationId="{E1A2D680-AB14-CACE-DF91-E2D885BA856D}"/>
          </ac:picMkLst>
        </pc:picChg>
        <pc:picChg chg="mod">
          <ac:chgData name="Belacca, Francesco" userId="b73cde70-7f42-4fbf-8e05-3ad299e3df06" providerId="ADAL" clId="{3DD2759C-5691-4112-A757-5A3D1AF11653}" dt="2025-02-27T21:18:12.405" v="312" actId="14100"/>
          <ac:picMkLst>
            <pc:docMk/>
            <pc:sldMk cId="1641517430" sldId="280"/>
            <ac:picMk id="3078" creationId="{D3AF26A1-E28C-3FC1-B8F0-E924A3898FE7}"/>
          </ac:picMkLst>
        </pc:picChg>
      </pc:sldChg>
      <pc:sldChg chg="modSp mod">
        <pc:chgData name="Belacca, Francesco" userId="b73cde70-7f42-4fbf-8e05-3ad299e3df06" providerId="ADAL" clId="{3DD2759C-5691-4112-A757-5A3D1AF11653}" dt="2025-02-27T22:10:17.262" v="1065" actId="20577"/>
        <pc:sldMkLst>
          <pc:docMk/>
          <pc:sldMk cId="1677415479" sldId="282"/>
        </pc:sldMkLst>
        <pc:spChg chg="mod">
          <ac:chgData name="Belacca, Francesco" userId="b73cde70-7f42-4fbf-8e05-3ad299e3df06" providerId="ADAL" clId="{3DD2759C-5691-4112-A757-5A3D1AF11653}" dt="2025-02-27T22:10:17.262" v="1065" actId="20577"/>
          <ac:spMkLst>
            <pc:docMk/>
            <pc:sldMk cId="1677415479" sldId="282"/>
            <ac:spMk id="3" creationId="{404AA468-D66C-492F-AD81-B4C418E0C1BB}"/>
          </ac:spMkLst>
        </pc:spChg>
      </pc:sldChg>
      <pc:sldChg chg="ord">
        <pc:chgData name="Belacca, Francesco" userId="b73cde70-7f42-4fbf-8e05-3ad299e3df06" providerId="ADAL" clId="{3DD2759C-5691-4112-A757-5A3D1AF11653}" dt="2025-02-24T11:31:12.470" v="70"/>
        <pc:sldMkLst>
          <pc:docMk/>
          <pc:sldMk cId="1172689939" sldId="284"/>
        </pc:sldMkLst>
      </pc:sldChg>
      <pc:sldChg chg="del">
        <pc:chgData name="Belacca, Francesco" userId="b73cde70-7f42-4fbf-8e05-3ad299e3df06" providerId="ADAL" clId="{3DD2759C-5691-4112-A757-5A3D1AF11653}" dt="2025-02-24T11:30:22.244" v="68" actId="2696"/>
        <pc:sldMkLst>
          <pc:docMk/>
          <pc:sldMk cId="2578554746" sldId="285"/>
        </pc:sldMkLst>
      </pc:sldChg>
      <pc:sldChg chg="new del">
        <pc:chgData name="Belacca, Francesco" userId="b73cde70-7f42-4fbf-8e05-3ad299e3df06" providerId="ADAL" clId="{3DD2759C-5691-4112-A757-5A3D1AF11653}" dt="2025-02-27T21:24:58.462" v="491" actId="2696"/>
        <pc:sldMkLst>
          <pc:docMk/>
          <pc:sldMk cId="2736197039" sldId="293"/>
        </pc:sldMkLst>
      </pc:sldChg>
      <pc:sldChg chg="delSp add setBg delDesignElem">
        <pc:chgData name="Belacca, Francesco" userId="b73cde70-7f42-4fbf-8e05-3ad299e3df06" providerId="ADAL" clId="{3DD2759C-5691-4112-A757-5A3D1AF11653}" dt="2025-02-27T21:24:55.074" v="490"/>
        <pc:sldMkLst>
          <pc:docMk/>
          <pc:sldMk cId="2143449609" sldId="294"/>
        </pc:sldMkLst>
        <pc:spChg chg="del">
          <ac:chgData name="Belacca, Francesco" userId="b73cde70-7f42-4fbf-8e05-3ad299e3df06" providerId="ADAL" clId="{3DD2759C-5691-4112-A757-5A3D1AF11653}" dt="2025-02-27T21:24:55.074" v="490"/>
          <ac:spMkLst>
            <pc:docMk/>
            <pc:sldMk cId="2143449609" sldId="294"/>
            <ac:spMk id="19" creationId="{CF74A0D9-3335-4D61-8E17-354B4BD138B7}"/>
          </ac:spMkLst>
        </pc:spChg>
        <pc:spChg chg="del">
          <ac:chgData name="Belacca, Francesco" userId="b73cde70-7f42-4fbf-8e05-3ad299e3df06" providerId="ADAL" clId="{3DD2759C-5691-4112-A757-5A3D1AF11653}" dt="2025-02-27T21:24:55.074" v="490"/>
          <ac:spMkLst>
            <pc:docMk/>
            <pc:sldMk cId="2143449609" sldId="294"/>
            <ac:spMk id="20" creationId="{7D838604-AA44-B9B0-9DF2-D0E37107F649}"/>
          </ac:spMkLst>
        </pc:spChg>
      </pc:sldChg>
      <pc:sldChg chg="addSp delSp modSp add mod ord setBg modNotesTx">
        <pc:chgData name="Belacca, Francesco" userId="b73cde70-7f42-4fbf-8e05-3ad299e3df06" providerId="ADAL" clId="{3DD2759C-5691-4112-A757-5A3D1AF11653}" dt="2025-02-27T21:37:45.630" v="1010"/>
        <pc:sldMkLst>
          <pc:docMk/>
          <pc:sldMk cId="3664791481" sldId="295"/>
        </pc:sldMkLst>
        <pc:spChg chg="mod">
          <ac:chgData name="Belacca, Francesco" userId="b73cde70-7f42-4fbf-8e05-3ad299e3df06" providerId="ADAL" clId="{3DD2759C-5691-4112-A757-5A3D1AF11653}" dt="2025-02-27T21:35:09.462" v="998" actId="20577"/>
          <ac:spMkLst>
            <pc:docMk/>
            <pc:sldMk cId="3664791481" sldId="295"/>
            <ac:spMk id="2" creationId="{DB71BA17-7688-6871-A5F0-324BDBE83597}"/>
          </ac:spMkLst>
        </pc:spChg>
        <pc:spChg chg="del">
          <ac:chgData name="Belacca, Francesco" userId="b73cde70-7f42-4fbf-8e05-3ad299e3df06" providerId="ADAL" clId="{3DD2759C-5691-4112-A757-5A3D1AF11653}" dt="2025-02-27T21:27:09.827" v="705" actId="478"/>
          <ac:spMkLst>
            <pc:docMk/>
            <pc:sldMk cId="3664791481" sldId="295"/>
            <ac:spMk id="3" creationId="{0E1F6957-3B3D-FCA7-4F35-D9EF3819C6B8}"/>
          </ac:spMkLst>
        </pc:spChg>
        <pc:spChg chg="add del mod">
          <ac:chgData name="Belacca, Francesco" userId="b73cde70-7f42-4fbf-8e05-3ad299e3df06" providerId="ADAL" clId="{3DD2759C-5691-4112-A757-5A3D1AF11653}" dt="2025-02-27T21:27:12.707" v="706" actId="478"/>
          <ac:spMkLst>
            <pc:docMk/>
            <pc:sldMk cId="3664791481" sldId="295"/>
            <ac:spMk id="5" creationId="{B7029DD8-BDDD-6902-B8AE-C4BC917E8201}"/>
          </ac:spMkLst>
        </pc:spChg>
        <pc:spChg chg="add del">
          <ac:chgData name="Belacca, Francesco" userId="b73cde70-7f42-4fbf-8e05-3ad299e3df06" providerId="ADAL" clId="{3DD2759C-5691-4112-A757-5A3D1AF11653}" dt="2025-02-27T21:36:59.088" v="1000" actId="26606"/>
          <ac:spMkLst>
            <pc:docMk/>
            <pc:sldMk cId="3664791481" sldId="295"/>
            <ac:spMk id="15" creationId="{665DBBEF-238B-476B-96AB-8AAC3224ECEA}"/>
          </ac:spMkLst>
        </pc:spChg>
        <pc:spChg chg="add del">
          <ac:chgData name="Belacca, Francesco" userId="b73cde70-7f42-4fbf-8e05-3ad299e3df06" providerId="ADAL" clId="{3DD2759C-5691-4112-A757-5A3D1AF11653}" dt="2025-02-27T21:36:59.088" v="1000" actId="26606"/>
          <ac:spMkLst>
            <pc:docMk/>
            <pc:sldMk cId="3664791481" sldId="295"/>
            <ac:spMk id="17" creationId="{3FCFB1DE-0B7E-48CC-BA90-B2AB0889F9D6}"/>
          </ac:spMkLst>
        </pc:spChg>
        <pc:spChg chg="add">
          <ac:chgData name="Belacca, Francesco" userId="b73cde70-7f42-4fbf-8e05-3ad299e3df06" providerId="ADAL" clId="{3DD2759C-5691-4112-A757-5A3D1AF11653}" dt="2025-02-27T21:36:59.088" v="1000" actId="26606"/>
          <ac:spMkLst>
            <pc:docMk/>
            <pc:sldMk cId="3664791481" sldId="295"/>
            <ac:spMk id="22" creationId="{665DBBEF-238B-476B-96AB-8AAC3224ECEA}"/>
          </ac:spMkLst>
        </pc:spChg>
        <pc:spChg chg="add">
          <ac:chgData name="Belacca, Francesco" userId="b73cde70-7f42-4fbf-8e05-3ad299e3df06" providerId="ADAL" clId="{3DD2759C-5691-4112-A757-5A3D1AF11653}" dt="2025-02-27T21:36:59.088" v="1000" actId="26606"/>
          <ac:spMkLst>
            <pc:docMk/>
            <pc:sldMk cId="3664791481" sldId="295"/>
            <ac:spMk id="24" creationId="{3FCFB1DE-0B7E-48CC-BA90-B2AB0889F9D6}"/>
          </ac:spMkLst>
        </pc:spChg>
        <pc:picChg chg="del">
          <ac:chgData name="Belacca, Francesco" userId="b73cde70-7f42-4fbf-8e05-3ad299e3df06" providerId="ADAL" clId="{3DD2759C-5691-4112-A757-5A3D1AF11653}" dt="2025-02-27T21:26:37.174" v="616" actId="478"/>
          <ac:picMkLst>
            <pc:docMk/>
            <pc:sldMk cId="3664791481" sldId="295"/>
            <ac:picMk id="6" creationId="{D06BD871-58EC-6EC1-DF7B-AEEE6A7B2B7F}"/>
          </ac:picMkLst>
        </pc:picChg>
        <pc:picChg chg="add del">
          <ac:chgData name="Belacca, Francesco" userId="b73cde70-7f42-4fbf-8e05-3ad299e3df06" providerId="ADAL" clId="{3DD2759C-5691-4112-A757-5A3D1AF11653}" dt="2025-02-27T21:31:38.997" v="931" actId="478"/>
          <ac:picMkLst>
            <pc:docMk/>
            <pc:sldMk cId="3664791481" sldId="295"/>
            <ac:picMk id="8" creationId="{EAF5544C-9129-7A32-863F-BCD51DE609FF}"/>
          </ac:picMkLst>
        </pc:picChg>
        <pc:picChg chg="add del mod">
          <ac:chgData name="Belacca, Francesco" userId="b73cde70-7f42-4fbf-8e05-3ad299e3df06" providerId="ADAL" clId="{3DD2759C-5691-4112-A757-5A3D1AF11653}" dt="2025-02-27T21:35:00.293" v="984" actId="478"/>
          <ac:picMkLst>
            <pc:docMk/>
            <pc:sldMk cId="3664791481" sldId="295"/>
            <ac:picMk id="10" creationId="{D38A0D60-6AA4-3E61-E5E6-DB36B9547FBC}"/>
          </ac:picMkLst>
        </pc:picChg>
        <pc:picChg chg="add mod">
          <ac:chgData name="Belacca, Francesco" userId="b73cde70-7f42-4fbf-8e05-3ad299e3df06" providerId="ADAL" clId="{3DD2759C-5691-4112-A757-5A3D1AF11653}" dt="2025-02-27T21:36:59.088" v="1000" actId="26606"/>
          <ac:picMkLst>
            <pc:docMk/>
            <pc:sldMk cId="3664791481" sldId="295"/>
            <ac:picMk id="12" creationId="{29DD234C-B0DA-A783-4FB7-54CBCDB31B04}"/>
          </ac:picMkLst>
        </pc:picChg>
      </pc:sldChg>
      <pc:sldChg chg="addSp delSp modSp add mod ord">
        <pc:chgData name="Belacca, Francesco" userId="b73cde70-7f42-4fbf-8e05-3ad299e3df06" providerId="ADAL" clId="{3DD2759C-5691-4112-A757-5A3D1AF11653}" dt="2025-02-27T21:41:56.409" v="1013" actId="26606"/>
        <pc:sldMkLst>
          <pc:docMk/>
          <pc:sldMk cId="3704836943" sldId="296"/>
        </pc:sldMkLst>
        <pc:spChg chg="add del mod">
          <ac:chgData name="Belacca, Francesco" userId="b73cde70-7f42-4fbf-8e05-3ad299e3df06" providerId="ADAL" clId="{3DD2759C-5691-4112-A757-5A3D1AF11653}" dt="2025-02-27T21:41:56.409" v="1013" actId="26606"/>
          <ac:spMkLst>
            <pc:docMk/>
            <pc:sldMk cId="3704836943" sldId="296"/>
            <ac:spMk id="2" creationId="{7AB459AA-2B7D-0F38-78D9-712B6890EE68}"/>
          </ac:spMkLst>
        </pc:spChg>
        <pc:spChg chg="add del mod">
          <ac:chgData name="Belacca, Francesco" userId="b73cde70-7f42-4fbf-8e05-3ad299e3df06" providerId="ADAL" clId="{3DD2759C-5691-4112-A757-5A3D1AF11653}" dt="2025-02-27T21:37:26.580" v="1004" actId="478"/>
          <ac:spMkLst>
            <pc:docMk/>
            <pc:sldMk cId="3704836943" sldId="296"/>
            <ac:spMk id="4" creationId="{19E4548A-7D0D-73B6-D559-9A2885F68F29}"/>
          </ac:spMkLst>
        </pc:spChg>
        <pc:spChg chg="del">
          <ac:chgData name="Belacca, Francesco" userId="b73cde70-7f42-4fbf-8e05-3ad299e3df06" providerId="ADAL" clId="{3DD2759C-5691-4112-A757-5A3D1AF11653}" dt="2025-02-27T21:41:56.409" v="1013" actId="26606"/>
          <ac:spMkLst>
            <pc:docMk/>
            <pc:sldMk cId="3704836943" sldId="296"/>
            <ac:spMk id="22" creationId="{51EC16E9-46BD-FE4A-526B-DD0EB553DFA2}"/>
          </ac:spMkLst>
        </pc:spChg>
        <pc:spChg chg="del">
          <ac:chgData name="Belacca, Francesco" userId="b73cde70-7f42-4fbf-8e05-3ad299e3df06" providerId="ADAL" clId="{3DD2759C-5691-4112-A757-5A3D1AF11653}" dt="2025-02-27T21:41:56.409" v="1013" actId="26606"/>
          <ac:spMkLst>
            <pc:docMk/>
            <pc:sldMk cId="3704836943" sldId="296"/>
            <ac:spMk id="24" creationId="{44EA741B-7FC1-4A5B-0E87-AA8391E5AD0E}"/>
          </ac:spMkLst>
        </pc:spChg>
        <pc:spChg chg="add">
          <ac:chgData name="Belacca, Francesco" userId="b73cde70-7f42-4fbf-8e05-3ad299e3df06" providerId="ADAL" clId="{3DD2759C-5691-4112-A757-5A3D1AF11653}" dt="2025-02-27T21:41:56.409" v="1013" actId="26606"/>
          <ac:spMkLst>
            <pc:docMk/>
            <pc:sldMk cId="3704836943" sldId="296"/>
            <ac:spMk id="29" creationId="{C4879EFC-8E62-4E00-973C-C45EE9EC676D}"/>
          </ac:spMkLst>
        </pc:spChg>
        <pc:spChg chg="add">
          <ac:chgData name="Belacca, Francesco" userId="b73cde70-7f42-4fbf-8e05-3ad299e3df06" providerId="ADAL" clId="{3DD2759C-5691-4112-A757-5A3D1AF11653}" dt="2025-02-27T21:41:56.409" v="1013" actId="26606"/>
          <ac:spMkLst>
            <pc:docMk/>
            <pc:sldMk cId="3704836943" sldId="296"/>
            <ac:spMk id="31" creationId="{D6A9C53F-5F90-40A5-8C85-5412D39C8C68}"/>
          </ac:spMkLst>
        </pc:spChg>
        <pc:picChg chg="add mod">
          <ac:chgData name="Belacca, Francesco" userId="b73cde70-7f42-4fbf-8e05-3ad299e3df06" providerId="ADAL" clId="{3DD2759C-5691-4112-A757-5A3D1AF11653}" dt="2025-02-27T21:41:56.409" v="1013" actId="26606"/>
          <ac:picMkLst>
            <pc:docMk/>
            <pc:sldMk cId="3704836943" sldId="296"/>
            <ac:picMk id="6" creationId="{D8EF7A77-8B4C-F274-1229-D81DA0CE1D64}"/>
          </ac:picMkLst>
        </pc:picChg>
        <pc:picChg chg="add mod">
          <ac:chgData name="Belacca, Francesco" userId="b73cde70-7f42-4fbf-8e05-3ad299e3df06" providerId="ADAL" clId="{3DD2759C-5691-4112-A757-5A3D1AF11653}" dt="2025-02-27T21:41:56.409" v="1013" actId="26606"/>
          <ac:picMkLst>
            <pc:docMk/>
            <pc:sldMk cId="3704836943" sldId="296"/>
            <ac:picMk id="8" creationId="{DEE95589-9C34-B274-672B-64264B8ED1C5}"/>
          </ac:picMkLst>
        </pc:picChg>
        <pc:picChg chg="add del">
          <ac:chgData name="Belacca, Francesco" userId="b73cde70-7f42-4fbf-8e05-3ad299e3df06" providerId="ADAL" clId="{3DD2759C-5691-4112-A757-5A3D1AF11653}" dt="2025-02-27T21:37:31.003" v="1006" actId="478"/>
          <ac:picMkLst>
            <pc:docMk/>
            <pc:sldMk cId="3704836943" sldId="296"/>
            <ac:picMk id="12" creationId="{ADC5A0EB-32AA-FCF3-37C2-1D40582BA5BA}"/>
          </ac:picMkLst>
        </pc:picChg>
      </pc:sldChg>
      <pc:sldChg chg="addSp delSp modSp new mod setBg">
        <pc:chgData name="Belacca, Francesco" userId="b73cde70-7f42-4fbf-8e05-3ad299e3df06" providerId="ADAL" clId="{3DD2759C-5691-4112-A757-5A3D1AF11653}" dt="2025-02-27T22:13:48.906" v="1081" actId="26606"/>
        <pc:sldMkLst>
          <pc:docMk/>
          <pc:sldMk cId="1645504689" sldId="297"/>
        </pc:sldMkLst>
        <pc:spChg chg="add del">
          <ac:chgData name="Belacca, Francesco" userId="b73cde70-7f42-4fbf-8e05-3ad299e3df06" providerId="ADAL" clId="{3DD2759C-5691-4112-A757-5A3D1AF11653}" dt="2025-02-27T22:13:48.906" v="1081" actId="26606"/>
          <ac:spMkLst>
            <pc:docMk/>
            <pc:sldMk cId="1645504689" sldId="297"/>
            <ac:spMk id="8" creationId="{01D0AF59-99C3-4251-AB9A-C966C6AD4400}"/>
          </ac:spMkLst>
        </pc:spChg>
        <pc:spChg chg="add del">
          <ac:chgData name="Belacca, Francesco" userId="b73cde70-7f42-4fbf-8e05-3ad299e3df06" providerId="ADAL" clId="{3DD2759C-5691-4112-A757-5A3D1AF11653}" dt="2025-02-27T22:13:48.906" v="1081" actId="26606"/>
          <ac:spMkLst>
            <pc:docMk/>
            <pc:sldMk cId="1645504689" sldId="297"/>
            <ac:spMk id="10" creationId="{1855405F-37A2-4869-9154-F8BE3BECE6C3}"/>
          </ac:spMkLst>
        </pc:spChg>
        <pc:picChg chg="add mod ord">
          <ac:chgData name="Belacca, Francesco" userId="b73cde70-7f42-4fbf-8e05-3ad299e3df06" providerId="ADAL" clId="{3DD2759C-5691-4112-A757-5A3D1AF11653}" dt="2025-02-27T22:13:48.906" v="1081" actId="26606"/>
          <ac:picMkLst>
            <pc:docMk/>
            <pc:sldMk cId="1645504689" sldId="297"/>
            <ac:picMk id="3" creationId="{0421E21D-4B01-333C-DDEC-753BF56BDB46}"/>
          </ac:picMkLst>
        </pc:picChg>
        <pc:picChg chg="add del mod">
          <ac:chgData name="Belacca, Francesco" userId="b73cde70-7f42-4fbf-8e05-3ad299e3df06" providerId="ADAL" clId="{3DD2759C-5691-4112-A757-5A3D1AF11653}" dt="2025-02-27T22:08:12.700" v="1046" actId="21"/>
          <ac:picMkLst>
            <pc:docMk/>
            <pc:sldMk cId="1645504689" sldId="297"/>
            <ac:picMk id="5" creationId="{8E78D159-DF10-D971-4436-72669896B8BC}"/>
          </ac:picMkLst>
        </pc:picChg>
      </pc:sldChg>
      <pc:sldChg chg="addSp delSp modSp add mod setBg">
        <pc:chgData name="Belacca, Francesco" userId="b73cde70-7f42-4fbf-8e05-3ad299e3df06" providerId="ADAL" clId="{3DD2759C-5691-4112-A757-5A3D1AF11653}" dt="2025-02-27T22:14:03.162" v="1082" actId="26606"/>
        <pc:sldMkLst>
          <pc:docMk/>
          <pc:sldMk cId="3550977717" sldId="298"/>
        </pc:sldMkLst>
        <pc:spChg chg="add del">
          <ac:chgData name="Belacca, Francesco" userId="b73cde70-7f42-4fbf-8e05-3ad299e3df06" providerId="ADAL" clId="{3DD2759C-5691-4112-A757-5A3D1AF11653}" dt="2025-02-27T22:14:03.162" v="1082" actId="26606"/>
          <ac:spMkLst>
            <pc:docMk/>
            <pc:sldMk cId="3550977717" sldId="298"/>
            <ac:spMk id="11" creationId="{A9F529C3-C941-49FD-8C67-82F134F64BDB}"/>
          </ac:spMkLst>
        </pc:spChg>
        <pc:spChg chg="add del">
          <ac:chgData name="Belacca, Francesco" userId="b73cde70-7f42-4fbf-8e05-3ad299e3df06" providerId="ADAL" clId="{3DD2759C-5691-4112-A757-5A3D1AF11653}" dt="2025-02-27T22:14:03.162" v="1082" actId="26606"/>
          <ac:spMkLst>
            <pc:docMk/>
            <pc:sldMk cId="3550977717" sldId="298"/>
            <ac:spMk id="13" creationId="{20586029-32A0-47E5-9AEC-AE3ABA6B94D0}"/>
          </ac:spMkLst>
        </pc:spChg>
        <pc:picChg chg="del">
          <ac:chgData name="Belacca, Francesco" userId="b73cde70-7f42-4fbf-8e05-3ad299e3df06" providerId="ADAL" clId="{3DD2759C-5691-4112-A757-5A3D1AF11653}" dt="2025-02-27T22:01:16.702" v="1017" actId="478"/>
          <ac:picMkLst>
            <pc:docMk/>
            <pc:sldMk cId="3550977717" sldId="298"/>
            <ac:picMk id="3" creationId="{CEB2ACD5-CDC0-41EC-1FED-FEF166BACFB6}"/>
          </ac:picMkLst>
        </pc:picChg>
        <pc:picChg chg="add mod ord">
          <ac:chgData name="Belacca, Francesco" userId="b73cde70-7f42-4fbf-8e05-3ad299e3df06" providerId="ADAL" clId="{3DD2759C-5691-4112-A757-5A3D1AF11653}" dt="2025-02-27T22:14:03.162" v="1082" actId="26606"/>
          <ac:picMkLst>
            <pc:docMk/>
            <pc:sldMk cId="3550977717" sldId="298"/>
            <ac:picMk id="4" creationId="{C836FFF6-A4D5-7892-DD55-509FDF136E1A}"/>
          </ac:picMkLst>
        </pc:picChg>
        <pc:picChg chg="add mod ord">
          <ac:chgData name="Belacca, Francesco" userId="b73cde70-7f42-4fbf-8e05-3ad299e3df06" providerId="ADAL" clId="{3DD2759C-5691-4112-A757-5A3D1AF11653}" dt="2025-02-27T22:14:03.162" v="1082" actId="26606"/>
          <ac:picMkLst>
            <pc:docMk/>
            <pc:sldMk cId="3550977717" sldId="298"/>
            <ac:picMk id="6" creationId="{0EA85B25-D86F-1838-0344-7F87BB7F98FC}"/>
          </ac:picMkLst>
        </pc:picChg>
        <pc:cxnChg chg="add del">
          <ac:chgData name="Belacca, Francesco" userId="b73cde70-7f42-4fbf-8e05-3ad299e3df06" providerId="ADAL" clId="{3DD2759C-5691-4112-A757-5A3D1AF11653}" dt="2025-02-27T22:14:03.162" v="1082" actId="26606"/>
          <ac:cxnSpMkLst>
            <pc:docMk/>
            <pc:sldMk cId="3550977717" sldId="298"/>
            <ac:cxnSpMk id="15" creationId="{8C730EAB-A532-4295-A302-FB4B90DB9F5E}"/>
          </ac:cxnSpMkLst>
        </pc:cxnChg>
      </pc:sldChg>
      <pc:sldChg chg="addSp delSp modSp add mod setBg">
        <pc:chgData name="Belacca, Francesco" userId="b73cde70-7f42-4fbf-8e05-3ad299e3df06" providerId="ADAL" clId="{3DD2759C-5691-4112-A757-5A3D1AF11653}" dt="2025-02-27T22:14:07.714" v="1083" actId="26606"/>
        <pc:sldMkLst>
          <pc:docMk/>
          <pc:sldMk cId="539712242" sldId="299"/>
        </pc:sldMkLst>
        <pc:spChg chg="add del">
          <ac:chgData name="Belacca, Francesco" userId="b73cde70-7f42-4fbf-8e05-3ad299e3df06" providerId="ADAL" clId="{3DD2759C-5691-4112-A757-5A3D1AF11653}" dt="2025-02-27T22:14:07.714" v="1083" actId="26606"/>
          <ac:spMkLst>
            <pc:docMk/>
            <pc:sldMk cId="539712242" sldId="299"/>
            <ac:spMk id="12" creationId="{20586029-32A0-47E5-9AEC-AE3ABA6B94D0}"/>
          </ac:spMkLst>
        </pc:spChg>
        <pc:spChg chg="add del">
          <ac:chgData name="Belacca, Francesco" userId="b73cde70-7f42-4fbf-8e05-3ad299e3df06" providerId="ADAL" clId="{3DD2759C-5691-4112-A757-5A3D1AF11653}" dt="2025-02-27T22:14:07.714" v="1083" actId="26606"/>
          <ac:spMkLst>
            <pc:docMk/>
            <pc:sldMk cId="539712242" sldId="299"/>
            <ac:spMk id="14" creationId="{A9F529C3-C941-49FD-8C67-82F134F64BDB}"/>
          </ac:spMkLst>
        </pc:spChg>
        <pc:spChg chg="add del">
          <ac:chgData name="Belacca, Francesco" userId="b73cde70-7f42-4fbf-8e05-3ad299e3df06" providerId="ADAL" clId="{3DD2759C-5691-4112-A757-5A3D1AF11653}" dt="2025-02-27T22:05:07.520" v="1031" actId="26606"/>
          <ac:spMkLst>
            <pc:docMk/>
            <pc:sldMk cId="539712242" sldId="299"/>
            <ac:spMk id="16" creationId="{799448F2-0E5B-42DA-B2D1-11A14E947BD4}"/>
          </ac:spMkLst>
        </pc:spChg>
        <pc:spChg chg="add del">
          <ac:chgData name="Belacca, Francesco" userId="b73cde70-7f42-4fbf-8e05-3ad299e3df06" providerId="ADAL" clId="{3DD2759C-5691-4112-A757-5A3D1AF11653}" dt="2025-02-27T22:05:07.520" v="1031" actId="26606"/>
          <ac:spMkLst>
            <pc:docMk/>
            <pc:sldMk cId="539712242" sldId="299"/>
            <ac:spMk id="18" creationId="{4E8A7552-20E1-4F34-ADAB-C1DB6634D47E}"/>
          </ac:spMkLst>
        </pc:spChg>
        <pc:picChg chg="add del">
          <ac:chgData name="Belacca, Francesco" userId="b73cde70-7f42-4fbf-8e05-3ad299e3df06" providerId="ADAL" clId="{3DD2759C-5691-4112-A757-5A3D1AF11653}" dt="2025-02-27T22:02:55.793" v="1025" actId="478"/>
          <ac:picMkLst>
            <pc:docMk/>
            <pc:sldMk cId="539712242" sldId="299"/>
            <ac:picMk id="3" creationId="{DE558417-FFD9-5D28-1A4C-6CC3E552F785}"/>
          </ac:picMkLst>
        </pc:picChg>
        <pc:picChg chg="del">
          <ac:chgData name="Belacca, Francesco" userId="b73cde70-7f42-4fbf-8e05-3ad299e3df06" providerId="ADAL" clId="{3DD2759C-5691-4112-A757-5A3D1AF11653}" dt="2025-02-27T22:02:42.516" v="1023" actId="478"/>
          <ac:picMkLst>
            <pc:docMk/>
            <pc:sldMk cId="539712242" sldId="299"/>
            <ac:picMk id="4" creationId="{4A204C62-F84E-8F73-7CAB-C9444471F60E}"/>
          </ac:picMkLst>
        </pc:picChg>
        <pc:picChg chg="del">
          <ac:chgData name="Belacca, Francesco" userId="b73cde70-7f42-4fbf-8e05-3ad299e3df06" providerId="ADAL" clId="{3DD2759C-5691-4112-A757-5A3D1AF11653}" dt="2025-02-27T22:02:40.683" v="1022" actId="478"/>
          <ac:picMkLst>
            <pc:docMk/>
            <pc:sldMk cId="539712242" sldId="299"/>
            <ac:picMk id="6" creationId="{4D716E3F-6BD5-FC87-A357-F158F3E478C5}"/>
          </ac:picMkLst>
        </pc:picChg>
        <pc:picChg chg="add mod ord">
          <ac:chgData name="Belacca, Francesco" userId="b73cde70-7f42-4fbf-8e05-3ad299e3df06" providerId="ADAL" clId="{3DD2759C-5691-4112-A757-5A3D1AF11653}" dt="2025-02-27T22:14:07.714" v="1083" actId="26606"/>
          <ac:picMkLst>
            <pc:docMk/>
            <pc:sldMk cId="539712242" sldId="299"/>
            <ac:picMk id="7" creationId="{9C112777-CF55-3856-5532-E5FF01FEA239}"/>
          </ac:picMkLst>
        </pc:picChg>
        <pc:picChg chg="add mod ord">
          <ac:chgData name="Belacca, Francesco" userId="b73cde70-7f42-4fbf-8e05-3ad299e3df06" providerId="ADAL" clId="{3DD2759C-5691-4112-A757-5A3D1AF11653}" dt="2025-02-27T22:14:07.714" v="1083" actId="26606"/>
          <ac:picMkLst>
            <pc:docMk/>
            <pc:sldMk cId="539712242" sldId="299"/>
            <ac:picMk id="9" creationId="{59F5DE25-5C5D-79D9-D465-E4E5A7757CDE}"/>
          </ac:picMkLst>
        </pc:picChg>
        <pc:picChg chg="add del mod">
          <ac:chgData name="Belacca, Francesco" userId="b73cde70-7f42-4fbf-8e05-3ad299e3df06" providerId="ADAL" clId="{3DD2759C-5691-4112-A757-5A3D1AF11653}" dt="2025-02-27T22:05:09.758" v="1032" actId="478"/>
          <ac:picMkLst>
            <pc:docMk/>
            <pc:sldMk cId="539712242" sldId="299"/>
            <ac:picMk id="11" creationId="{937A7DB0-9883-EA28-E601-AA2802920685}"/>
          </ac:picMkLst>
        </pc:picChg>
        <pc:picChg chg="add del">
          <ac:chgData name="Belacca, Francesco" userId="b73cde70-7f42-4fbf-8e05-3ad299e3df06" providerId="ADAL" clId="{3DD2759C-5691-4112-A757-5A3D1AF11653}" dt="2025-02-27T22:05:31.204" v="1038" actId="21"/>
          <ac:picMkLst>
            <pc:docMk/>
            <pc:sldMk cId="539712242" sldId="299"/>
            <ac:picMk id="13" creationId="{31AA40FE-C1A9-3DEF-DCB5-AC4193359F00}"/>
          </ac:picMkLst>
        </pc:picChg>
        <pc:cxnChg chg="add del">
          <ac:chgData name="Belacca, Francesco" userId="b73cde70-7f42-4fbf-8e05-3ad299e3df06" providerId="ADAL" clId="{3DD2759C-5691-4112-A757-5A3D1AF11653}" dt="2025-02-27T22:14:07.714" v="1083" actId="26606"/>
          <ac:cxnSpMkLst>
            <pc:docMk/>
            <pc:sldMk cId="539712242" sldId="299"/>
            <ac:cxnSpMk id="15" creationId="{8C730EAB-A532-4295-A302-FB4B90DB9F5E}"/>
          </ac:cxnSpMkLst>
        </pc:cxnChg>
      </pc:sldChg>
      <pc:sldChg chg="addSp delSp modSp add mod setBg">
        <pc:chgData name="Belacca, Francesco" userId="b73cde70-7f42-4fbf-8e05-3ad299e3df06" providerId="ADAL" clId="{3DD2759C-5691-4112-A757-5A3D1AF11653}" dt="2025-02-27T22:14:15.819" v="1088" actId="26606"/>
        <pc:sldMkLst>
          <pc:docMk/>
          <pc:sldMk cId="2486724822" sldId="300"/>
        </pc:sldMkLst>
        <pc:spChg chg="add del">
          <ac:chgData name="Belacca, Francesco" userId="b73cde70-7f42-4fbf-8e05-3ad299e3df06" providerId="ADAL" clId="{3DD2759C-5691-4112-A757-5A3D1AF11653}" dt="2025-02-27T22:09:31.253" v="1053" actId="26606"/>
          <ac:spMkLst>
            <pc:docMk/>
            <pc:sldMk cId="2486724822" sldId="300"/>
            <ac:spMk id="14" creationId="{42A4FC2C-047E-45A5-965D-8E1E3BF09BC6}"/>
          </ac:spMkLst>
        </pc:spChg>
        <pc:spChg chg="add del">
          <ac:chgData name="Belacca, Francesco" userId="b73cde70-7f42-4fbf-8e05-3ad299e3df06" providerId="ADAL" clId="{3DD2759C-5691-4112-A757-5A3D1AF11653}" dt="2025-02-27T22:09:35.338" v="1055" actId="26606"/>
          <ac:spMkLst>
            <pc:docMk/>
            <pc:sldMk cId="2486724822" sldId="300"/>
            <ac:spMk id="16" creationId="{4F7B9026-36AD-42E4-B172-8D68F3A339B4}"/>
          </ac:spMkLst>
        </pc:spChg>
        <pc:spChg chg="add del">
          <ac:chgData name="Belacca, Francesco" userId="b73cde70-7f42-4fbf-8e05-3ad299e3df06" providerId="ADAL" clId="{3DD2759C-5691-4112-A757-5A3D1AF11653}" dt="2025-02-27T22:09:36.975" v="1057" actId="26606"/>
          <ac:spMkLst>
            <pc:docMk/>
            <pc:sldMk cId="2486724822" sldId="300"/>
            <ac:spMk id="19" creationId="{C96C8BAF-68F3-4B78-B238-35DF5D86560D}"/>
          </ac:spMkLst>
        </pc:spChg>
        <pc:spChg chg="add del">
          <ac:chgData name="Belacca, Francesco" userId="b73cde70-7f42-4fbf-8e05-3ad299e3df06" providerId="ADAL" clId="{3DD2759C-5691-4112-A757-5A3D1AF11653}" dt="2025-02-27T22:09:38.470" v="1059" actId="26606"/>
          <ac:spMkLst>
            <pc:docMk/>
            <pc:sldMk cId="2486724822" sldId="300"/>
            <ac:spMk id="28" creationId="{42A4FC2C-047E-45A5-965D-8E1E3BF09BC6}"/>
          </ac:spMkLst>
        </pc:spChg>
        <pc:spChg chg="add del">
          <ac:chgData name="Belacca, Francesco" userId="b73cde70-7f42-4fbf-8e05-3ad299e3df06" providerId="ADAL" clId="{3DD2759C-5691-4112-A757-5A3D1AF11653}" dt="2025-02-27T22:14:15.819" v="1088" actId="26606"/>
          <ac:spMkLst>
            <pc:docMk/>
            <pc:sldMk cId="2486724822" sldId="300"/>
            <ac:spMk id="38" creationId="{20586029-32A0-47E5-9AEC-AE3ABA6B94D0}"/>
          </ac:spMkLst>
        </pc:spChg>
        <pc:spChg chg="add del">
          <ac:chgData name="Belacca, Francesco" userId="b73cde70-7f42-4fbf-8e05-3ad299e3df06" providerId="ADAL" clId="{3DD2759C-5691-4112-A757-5A3D1AF11653}" dt="2025-02-27T22:14:15.819" v="1088" actId="26606"/>
          <ac:spMkLst>
            <pc:docMk/>
            <pc:sldMk cId="2486724822" sldId="300"/>
            <ac:spMk id="39" creationId="{A9F529C3-C941-49FD-8C67-82F134F64BDB}"/>
          </ac:spMkLst>
        </pc:spChg>
        <pc:spChg chg="add del">
          <ac:chgData name="Belacca, Francesco" userId="b73cde70-7f42-4fbf-8e05-3ad299e3df06" providerId="ADAL" clId="{3DD2759C-5691-4112-A757-5A3D1AF11653}" dt="2025-02-27T22:14:15.800" v="1087" actId="26606"/>
          <ac:spMkLst>
            <pc:docMk/>
            <pc:sldMk cId="2486724822" sldId="300"/>
            <ac:spMk id="45" creationId="{A9F529C3-C941-49FD-8C67-82F134F64BDB}"/>
          </ac:spMkLst>
        </pc:spChg>
        <pc:spChg chg="add del">
          <ac:chgData name="Belacca, Francesco" userId="b73cde70-7f42-4fbf-8e05-3ad299e3df06" providerId="ADAL" clId="{3DD2759C-5691-4112-A757-5A3D1AF11653}" dt="2025-02-27T22:14:15.800" v="1087" actId="26606"/>
          <ac:spMkLst>
            <pc:docMk/>
            <pc:sldMk cId="2486724822" sldId="300"/>
            <ac:spMk id="47" creationId="{20586029-32A0-47E5-9AEC-AE3ABA6B94D0}"/>
          </ac:spMkLst>
        </pc:spChg>
        <pc:grpChg chg="add del">
          <ac:chgData name="Belacca, Francesco" userId="b73cde70-7f42-4fbf-8e05-3ad299e3df06" providerId="ADAL" clId="{3DD2759C-5691-4112-A757-5A3D1AF11653}" dt="2025-02-27T22:09:36.975" v="1057" actId="26606"/>
          <ac:grpSpMkLst>
            <pc:docMk/>
            <pc:sldMk cId="2486724822" sldId="300"/>
            <ac:grpSpMk id="20" creationId="{6EFC3492-86BD-4D75-B5B4-C2DBFE0BD106}"/>
          </ac:grpSpMkLst>
        </pc:grpChg>
        <pc:grpChg chg="add del">
          <ac:chgData name="Belacca, Francesco" userId="b73cde70-7f42-4fbf-8e05-3ad299e3df06" providerId="ADAL" clId="{3DD2759C-5691-4112-A757-5A3D1AF11653}" dt="2025-02-27T22:09:36.975" v="1057" actId="26606"/>
          <ac:grpSpMkLst>
            <pc:docMk/>
            <pc:sldMk cId="2486724822" sldId="300"/>
            <ac:grpSpMk id="23" creationId="{4F4CD6D0-5A87-4BA2-A13A-0E40511C3CFA}"/>
          </ac:grpSpMkLst>
        </pc:grpChg>
        <pc:grpChg chg="add del">
          <ac:chgData name="Belacca, Francesco" userId="b73cde70-7f42-4fbf-8e05-3ad299e3df06" providerId="ADAL" clId="{3DD2759C-5691-4112-A757-5A3D1AF11653}" dt="2025-02-27T22:09:36.975" v="1057" actId="26606"/>
          <ac:grpSpMkLst>
            <pc:docMk/>
            <pc:sldMk cId="2486724822" sldId="300"/>
            <ac:grpSpMk id="26" creationId="{E9537076-EF48-4F72-9164-FD8260D550AC}"/>
          </ac:grpSpMkLst>
        </pc:grpChg>
        <pc:picChg chg="add del mod ord">
          <ac:chgData name="Belacca, Francesco" userId="b73cde70-7f42-4fbf-8e05-3ad299e3df06" providerId="ADAL" clId="{3DD2759C-5691-4112-A757-5A3D1AF11653}" dt="2025-02-27T22:12:26.147" v="1069" actId="478"/>
          <ac:picMkLst>
            <pc:docMk/>
            <pc:sldMk cId="2486724822" sldId="300"/>
            <ac:picMk id="2" creationId="{31AA40FE-C1A9-3DEF-DCB5-AC4193359F00}"/>
          </ac:picMkLst>
        </pc:picChg>
        <pc:picChg chg="add mod ord">
          <ac:chgData name="Belacca, Francesco" userId="b73cde70-7f42-4fbf-8e05-3ad299e3df06" providerId="ADAL" clId="{3DD2759C-5691-4112-A757-5A3D1AF11653}" dt="2025-02-27T22:14:15.819" v="1088" actId="26606"/>
          <ac:picMkLst>
            <pc:docMk/>
            <pc:sldMk cId="2486724822" sldId="300"/>
            <ac:picMk id="4" creationId="{17D76C46-FB4F-1BE7-BB0B-4D0D8D0EA828}"/>
          </ac:picMkLst>
        </pc:picChg>
        <pc:picChg chg="add mod ord">
          <ac:chgData name="Belacca, Francesco" userId="b73cde70-7f42-4fbf-8e05-3ad299e3df06" providerId="ADAL" clId="{3DD2759C-5691-4112-A757-5A3D1AF11653}" dt="2025-02-27T22:14:15.819" v="1088" actId="26606"/>
          <ac:picMkLst>
            <pc:docMk/>
            <pc:sldMk cId="2486724822" sldId="300"/>
            <ac:picMk id="5" creationId="{8E78D159-DF10-D971-4436-72669896B8BC}"/>
          </ac:picMkLst>
        </pc:picChg>
        <pc:picChg chg="del">
          <ac:chgData name="Belacca, Francesco" userId="b73cde70-7f42-4fbf-8e05-3ad299e3df06" providerId="ADAL" clId="{3DD2759C-5691-4112-A757-5A3D1AF11653}" dt="2025-02-27T22:05:27.137" v="1036" actId="478"/>
          <ac:picMkLst>
            <pc:docMk/>
            <pc:sldMk cId="2486724822" sldId="300"/>
            <ac:picMk id="7" creationId="{07D106BC-022D-BBF2-D90A-167CCCEC2E35}"/>
          </ac:picMkLst>
        </pc:picChg>
        <pc:picChg chg="del">
          <ac:chgData name="Belacca, Francesco" userId="b73cde70-7f42-4fbf-8e05-3ad299e3df06" providerId="ADAL" clId="{3DD2759C-5691-4112-A757-5A3D1AF11653}" dt="2025-02-27T22:05:28.459" v="1037" actId="478"/>
          <ac:picMkLst>
            <pc:docMk/>
            <pc:sldMk cId="2486724822" sldId="300"/>
            <ac:picMk id="9" creationId="{DBFCD544-855B-DC3B-F1DA-D9C1BB28B298}"/>
          </ac:picMkLst>
        </pc:picChg>
        <pc:picChg chg="del">
          <ac:chgData name="Belacca, Francesco" userId="b73cde70-7f42-4fbf-8e05-3ad299e3df06" providerId="ADAL" clId="{3DD2759C-5691-4112-A757-5A3D1AF11653}" dt="2025-02-27T22:05:24.274" v="1035" actId="478"/>
          <ac:picMkLst>
            <pc:docMk/>
            <pc:sldMk cId="2486724822" sldId="300"/>
            <ac:picMk id="13" creationId="{E329F77D-9DDA-6FB6-BF57-F1E692F63BC2}"/>
          </ac:picMkLst>
        </pc:picChg>
        <pc:cxnChg chg="add del">
          <ac:chgData name="Belacca, Francesco" userId="b73cde70-7f42-4fbf-8e05-3ad299e3df06" providerId="ADAL" clId="{3DD2759C-5691-4112-A757-5A3D1AF11653}" dt="2025-02-27T22:09:28.899" v="1051" actId="26606"/>
          <ac:cxnSpMkLst>
            <pc:docMk/>
            <pc:sldMk cId="2486724822" sldId="300"/>
            <ac:cxnSpMk id="10" creationId="{DCD67800-37AC-4E14-89B0-F79DCB3FB86D}"/>
          </ac:cxnSpMkLst>
        </pc:cxnChg>
        <pc:cxnChg chg="add del">
          <ac:chgData name="Belacca, Francesco" userId="b73cde70-7f42-4fbf-8e05-3ad299e3df06" providerId="ADAL" clId="{3DD2759C-5691-4112-A757-5A3D1AF11653}" dt="2025-02-27T22:09:28.899" v="1051" actId="26606"/>
          <ac:cxnSpMkLst>
            <pc:docMk/>
            <pc:sldMk cId="2486724822" sldId="300"/>
            <ac:cxnSpMk id="12" creationId="{20F1788F-A5AE-4188-8274-F7F2E3833ECD}"/>
          </ac:cxnSpMkLst>
        </pc:cxnChg>
        <pc:cxnChg chg="add del">
          <ac:chgData name="Belacca, Francesco" userId="b73cde70-7f42-4fbf-8e05-3ad299e3df06" providerId="ADAL" clId="{3DD2759C-5691-4112-A757-5A3D1AF11653}" dt="2025-02-27T22:12:44.977" v="1076" actId="26606"/>
          <ac:cxnSpMkLst>
            <pc:docMk/>
            <pc:sldMk cId="2486724822" sldId="300"/>
            <ac:cxnSpMk id="30" creationId="{DCD67800-37AC-4E14-89B0-F79DCB3FB86D}"/>
          </ac:cxnSpMkLst>
        </pc:cxnChg>
        <pc:cxnChg chg="add del">
          <ac:chgData name="Belacca, Francesco" userId="b73cde70-7f42-4fbf-8e05-3ad299e3df06" providerId="ADAL" clId="{3DD2759C-5691-4112-A757-5A3D1AF11653}" dt="2025-02-27T22:12:44.977" v="1076" actId="26606"/>
          <ac:cxnSpMkLst>
            <pc:docMk/>
            <pc:sldMk cId="2486724822" sldId="300"/>
            <ac:cxnSpMk id="31" creationId="{20F1788F-A5AE-4188-8274-F7F2E3833ECD}"/>
          </ac:cxnSpMkLst>
        </pc:cxnChg>
        <pc:cxnChg chg="add del">
          <ac:chgData name="Belacca, Francesco" userId="b73cde70-7f42-4fbf-8e05-3ad299e3df06" providerId="ADAL" clId="{3DD2759C-5691-4112-A757-5A3D1AF11653}" dt="2025-02-27T22:12:44.961" v="1075" actId="26606"/>
          <ac:cxnSpMkLst>
            <pc:docMk/>
            <pc:sldMk cId="2486724822" sldId="300"/>
            <ac:cxnSpMk id="36" creationId="{4D56677B-C0B7-4DAC-ACAD-8054FF1B599A}"/>
          </ac:cxnSpMkLst>
        </pc:cxnChg>
        <pc:cxnChg chg="add del">
          <ac:chgData name="Belacca, Francesco" userId="b73cde70-7f42-4fbf-8e05-3ad299e3df06" providerId="ADAL" clId="{3DD2759C-5691-4112-A757-5A3D1AF11653}" dt="2025-02-27T22:14:15.819" v="1088" actId="26606"/>
          <ac:cxnSpMkLst>
            <pc:docMk/>
            <pc:sldMk cId="2486724822" sldId="300"/>
            <ac:cxnSpMk id="40" creationId="{8C730EAB-A532-4295-A302-FB4B90DB9F5E}"/>
          </ac:cxnSpMkLst>
        </pc:cxnChg>
        <pc:cxnChg chg="add del">
          <ac:chgData name="Belacca, Francesco" userId="b73cde70-7f42-4fbf-8e05-3ad299e3df06" providerId="ADAL" clId="{3DD2759C-5691-4112-A757-5A3D1AF11653}" dt="2025-02-27T22:14:15.800" v="1087" actId="26606"/>
          <ac:cxnSpMkLst>
            <pc:docMk/>
            <pc:sldMk cId="2486724822" sldId="300"/>
            <ac:cxnSpMk id="49" creationId="{8C730EAB-A532-4295-A302-FB4B90DB9F5E}"/>
          </ac:cxnSpMkLst>
        </pc:cxnChg>
      </pc:sldChg>
      <pc:sldChg chg="addSp delSp modSp add mod">
        <pc:chgData name="Belacca, Francesco" userId="b73cde70-7f42-4fbf-8e05-3ad299e3df06" providerId="ADAL" clId="{3DD2759C-5691-4112-A757-5A3D1AF11653}" dt="2025-02-27T22:14:36.481" v="1089" actId="26606"/>
        <pc:sldMkLst>
          <pc:docMk/>
          <pc:sldMk cId="3847343573" sldId="301"/>
        </pc:sldMkLst>
        <pc:spChg chg="add del">
          <ac:chgData name="Belacca, Francesco" userId="b73cde70-7f42-4fbf-8e05-3ad299e3df06" providerId="ADAL" clId="{3DD2759C-5691-4112-A757-5A3D1AF11653}" dt="2025-02-27T22:14:36.481" v="1089" actId="26606"/>
          <ac:spMkLst>
            <pc:docMk/>
            <pc:sldMk cId="3847343573" sldId="301"/>
            <ac:spMk id="41" creationId="{A9F529C3-C941-49FD-8C67-82F134F64BDB}"/>
          </ac:spMkLst>
        </pc:spChg>
        <pc:spChg chg="add del">
          <ac:chgData name="Belacca, Francesco" userId="b73cde70-7f42-4fbf-8e05-3ad299e3df06" providerId="ADAL" clId="{3DD2759C-5691-4112-A757-5A3D1AF11653}" dt="2025-02-27T22:14:36.481" v="1089" actId="26606"/>
          <ac:spMkLst>
            <pc:docMk/>
            <pc:sldMk cId="3847343573" sldId="301"/>
            <ac:spMk id="43" creationId="{20586029-32A0-47E5-9AEC-AE3ABA6B94D0}"/>
          </ac:spMkLst>
        </pc:spChg>
        <pc:picChg chg="add del mod ord">
          <ac:chgData name="Belacca, Francesco" userId="b73cde70-7f42-4fbf-8e05-3ad299e3df06" providerId="ADAL" clId="{3DD2759C-5691-4112-A757-5A3D1AF11653}" dt="2025-02-27T22:14:36.481" v="1089" actId="26606"/>
          <ac:picMkLst>
            <pc:docMk/>
            <pc:sldMk cId="3847343573" sldId="301"/>
            <ac:picMk id="2" creationId="{56967E56-CA1A-1CFB-DBE5-3996C6761443}"/>
          </ac:picMkLst>
        </pc:picChg>
        <pc:picChg chg="del">
          <ac:chgData name="Belacca, Francesco" userId="b73cde70-7f42-4fbf-8e05-3ad299e3df06" providerId="ADAL" clId="{3DD2759C-5691-4112-A757-5A3D1AF11653}" dt="2025-02-27T22:12:28.728" v="1070" actId="478"/>
          <ac:picMkLst>
            <pc:docMk/>
            <pc:sldMk cId="3847343573" sldId="301"/>
            <ac:picMk id="4" creationId="{0ACE5D0F-E96A-AAF3-9269-B0EF2136F894}"/>
          </ac:picMkLst>
        </pc:picChg>
        <pc:picChg chg="del">
          <ac:chgData name="Belacca, Francesco" userId="b73cde70-7f42-4fbf-8e05-3ad299e3df06" providerId="ADAL" clId="{3DD2759C-5691-4112-A757-5A3D1AF11653}" dt="2025-02-27T22:12:30.512" v="1071" actId="478"/>
          <ac:picMkLst>
            <pc:docMk/>
            <pc:sldMk cId="3847343573" sldId="301"/>
            <ac:picMk id="5" creationId="{23E7263A-B6DB-EED1-B172-1B9EDC54CE3B}"/>
          </ac:picMkLst>
        </pc:picChg>
        <pc:picChg chg="add mod">
          <ac:chgData name="Belacca, Francesco" userId="b73cde70-7f42-4fbf-8e05-3ad299e3df06" providerId="ADAL" clId="{3DD2759C-5691-4112-A757-5A3D1AF11653}" dt="2025-02-27T22:14:36.481" v="1089" actId="26606"/>
          <ac:picMkLst>
            <pc:docMk/>
            <pc:sldMk cId="3847343573" sldId="301"/>
            <ac:picMk id="6" creationId="{4B4BBC09-2259-C777-6B6B-C79E8BB973D6}"/>
          </ac:picMkLst>
        </pc:picChg>
        <pc:cxnChg chg="del">
          <ac:chgData name="Belacca, Francesco" userId="b73cde70-7f42-4fbf-8e05-3ad299e3df06" providerId="ADAL" clId="{3DD2759C-5691-4112-A757-5A3D1AF11653}" dt="2025-02-27T22:12:35.469" v="1073" actId="26606"/>
          <ac:cxnSpMkLst>
            <pc:docMk/>
            <pc:sldMk cId="3847343573" sldId="301"/>
            <ac:cxnSpMk id="30" creationId="{C59CEEC5-B3AB-F825-B129-AC5BBA52E349}"/>
          </ac:cxnSpMkLst>
        </pc:cxnChg>
        <pc:cxnChg chg="del">
          <ac:chgData name="Belacca, Francesco" userId="b73cde70-7f42-4fbf-8e05-3ad299e3df06" providerId="ADAL" clId="{3DD2759C-5691-4112-A757-5A3D1AF11653}" dt="2025-02-27T22:12:35.469" v="1073" actId="26606"/>
          <ac:cxnSpMkLst>
            <pc:docMk/>
            <pc:sldMk cId="3847343573" sldId="301"/>
            <ac:cxnSpMk id="31" creationId="{66ACC2AC-0A47-3E24-4BC7-539AE9FE69DB}"/>
          </ac:cxnSpMkLst>
        </pc:cxnChg>
        <pc:cxnChg chg="add del">
          <ac:chgData name="Belacca, Francesco" userId="b73cde70-7f42-4fbf-8e05-3ad299e3df06" providerId="ADAL" clId="{3DD2759C-5691-4112-A757-5A3D1AF11653}" dt="2025-02-27T22:13:16.093" v="1077" actId="26606"/>
          <ac:cxnSpMkLst>
            <pc:docMk/>
            <pc:sldMk cId="3847343573" sldId="301"/>
            <ac:cxnSpMk id="36" creationId="{4D56677B-C0B7-4DAC-ACAD-8054FF1B599A}"/>
          </ac:cxnSpMkLst>
        </pc:cxnChg>
        <pc:cxnChg chg="add del">
          <ac:chgData name="Belacca, Francesco" userId="b73cde70-7f42-4fbf-8e05-3ad299e3df06" providerId="ADAL" clId="{3DD2759C-5691-4112-A757-5A3D1AF11653}" dt="2025-02-27T22:14:36.481" v="1089" actId="26606"/>
          <ac:cxnSpMkLst>
            <pc:docMk/>
            <pc:sldMk cId="3847343573" sldId="301"/>
            <ac:cxnSpMk id="45" creationId="{8C730EAB-A532-4295-A302-FB4B90DB9F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CF70CC-9557-4B6A-A4F0-0C71CEAAB998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7EC7DA2-E13E-4C7A-AFC8-59DC2D874A50}">
      <dgm:prSet/>
      <dgm:spPr/>
      <dgm:t>
        <a:bodyPr/>
        <a:lstStyle/>
        <a:p>
          <a:r>
            <a:rPr lang="it-IT"/>
            <a:t>Responsabili di sicurezza, funzionamento ed efficienza della Power Platform per i clienti dei managed services</a:t>
          </a:r>
          <a:endParaRPr lang="en-US"/>
        </a:p>
      </dgm:t>
    </dgm:pt>
    <dgm:pt modelId="{DC4A2E40-0E5C-4DE4-93FF-90B69DDC6E9D}" type="parTrans" cxnId="{A9C09FCE-4112-46D8-B8CD-7FFF4F61EEA9}">
      <dgm:prSet/>
      <dgm:spPr/>
      <dgm:t>
        <a:bodyPr/>
        <a:lstStyle/>
        <a:p>
          <a:endParaRPr lang="en-US"/>
        </a:p>
      </dgm:t>
    </dgm:pt>
    <dgm:pt modelId="{3F47CCBC-B259-4919-B031-8DDDE573159F}" type="sibTrans" cxnId="{A9C09FCE-4112-46D8-B8CD-7FFF4F61EEA9}">
      <dgm:prSet/>
      <dgm:spPr/>
      <dgm:t>
        <a:bodyPr/>
        <a:lstStyle/>
        <a:p>
          <a:endParaRPr lang="en-US"/>
        </a:p>
      </dgm:t>
    </dgm:pt>
    <dgm:pt modelId="{CB045421-4CE8-4C98-B26B-9BD28572E45F}">
      <dgm:prSet/>
      <dgm:spPr>
        <a:solidFill>
          <a:srgbClr val="FF0000"/>
        </a:solidFill>
      </dgm:spPr>
      <dgm:t>
        <a:bodyPr/>
        <a:lstStyle/>
        <a:p>
          <a:r>
            <a:rPr lang="it-IT" dirty="0"/>
            <a:t>Wuerth è formata da 500 aziende</a:t>
          </a:r>
        </a:p>
        <a:p>
          <a:r>
            <a:rPr lang="it-IT"/>
            <a:t>Multinazionale</a:t>
          </a:r>
          <a:endParaRPr lang="it-IT" dirty="0"/>
        </a:p>
        <a:p>
          <a:r>
            <a:rPr lang="it-IT" dirty="0"/>
            <a:t>22 miliardi EUR/Y</a:t>
          </a:r>
          <a:endParaRPr lang="en-US" dirty="0"/>
        </a:p>
      </dgm:t>
    </dgm:pt>
    <dgm:pt modelId="{8AD2C92A-46DB-45E4-ADCC-4FF30E0B8703}" type="parTrans" cxnId="{A46849A7-A73A-4C0C-832E-A58F7B91C4A2}">
      <dgm:prSet/>
      <dgm:spPr/>
      <dgm:t>
        <a:bodyPr/>
        <a:lstStyle/>
        <a:p>
          <a:endParaRPr lang="en-US"/>
        </a:p>
      </dgm:t>
    </dgm:pt>
    <dgm:pt modelId="{5205416C-17D2-42FE-BD0E-DFB5E7E60682}" type="sibTrans" cxnId="{A46849A7-A73A-4C0C-832E-A58F7B91C4A2}">
      <dgm:prSet/>
      <dgm:spPr/>
      <dgm:t>
        <a:bodyPr/>
        <a:lstStyle/>
        <a:p>
          <a:endParaRPr lang="en-US"/>
        </a:p>
      </dgm:t>
    </dgm:pt>
    <dgm:pt modelId="{D113F20D-2A86-4C77-AAF0-AF5868182172}">
      <dgm:prSet/>
      <dgm:spPr/>
      <dgm:t>
        <a:bodyPr/>
        <a:lstStyle/>
        <a:p>
          <a:r>
            <a:rPr lang="it-IT" dirty="0"/>
            <a:t>Tanto altro da fare</a:t>
          </a:r>
          <a:endParaRPr lang="en-US" dirty="0"/>
        </a:p>
      </dgm:t>
    </dgm:pt>
    <dgm:pt modelId="{346470DE-8FAC-4251-8100-94E2CF19262C}" type="parTrans" cxnId="{898AEF5C-9283-4B1A-8325-CAE9C6717A27}">
      <dgm:prSet/>
      <dgm:spPr/>
      <dgm:t>
        <a:bodyPr/>
        <a:lstStyle/>
        <a:p>
          <a:endParaRPr lang="en-US"/>
        </a:p>
      </dgm:t>
    </dgm:pt>
    <dgm:pt modelId="{1EFF37E2-DCEB-4ECF-8006-FB7D9A0C92F5}" type="sibTrans" cxnId="{898AEF5C-9283-4B1A-8325-CAE9C6717A27}">
      <dgm:prSet/>
      <dgm:spPr/>
      <dgm:t>
        <a:bodyPr/>
        <a:lstStyle/>
        <a:p>
          <a:endParaRPr lang="en-US"/>
        </a:p>
      </dgm:t>
    </dgm:pt>
    <dgm:pt modelId="{385D98B5-ECB0-4D6A-B93E-E20CC6128A61}">
      <dgm:prSet/>
      <dgm:spPr>
        <a:solidFill>
          <a:srgbClr val="7030A0"/>
        </a:solidFill>
      </dgm:spPr>
      <dgm:t>
        <a:bodyPr/>
        <a:lstStyle/>
        <a:p>
          <a:r>
            <a:rPr lang="it-IT" dirty="0"/>
            <a:t>80+ Power Platform </a:t>
          </a:r>
          <a:r>
            <a:rPr lang="it-IT" dirty="0" err="1"/>
            <a:t>Environments</a:t>
          </a:r>
          <a:endParaRPr lang="en-US" dirty="0"/>
        </a:p>
      </dgm:t>
    </dgm:pt>
    <dgm:pt modelId="{7EE7E632-B727-4B55-94BE-4DDDAE750A3C}" type="parTrans" cxnId="{814FE58F-B77A-4241-8980-64F26C279BB3}">
      <dgm:prSet/>
      <dgm:spPr/>
      <dgm:t>
        <a:bodyPr/>
        <a:lstStyle/>
        <a:p>
          <a:endParaRPr lang="en-US"/>
        </a:p>
      </dgm:t>
    </dgm:pt>
    <dgm:pt modelId="{EB0E5E28-FD72-4692-AC95-5DFD547BF39C}" type="sibTrans" cxnId="{814FE58F-B77A-4241-8980-64F26C279BB3}">
      <dgm:prSet/>
      <dgm:spPr/>
      <dgm:t>
        <a:bodyPr/>
        <a:lstStyle/>
        <a:p>
          <a:endParaRPr lang="en-US"/>
        </a:p>
      </dgm:t>
    </dgm:pt>
    <dgm:pt modelId="{D492921F-0B27-4080-AC0E-CF1E0F9C434F}" type="pres">
      <dgm:prSet presAssocID="{9CCF70CC-9557-4B6A-A4F0-0C71CEAAB998}" presName="matrix" presStyleCnt="0">
        <dgm:presLayoutVars>
          <dgm:chMax val="1"/>
          <dgm:dir/>
          <dgm:resizeHandles val="exact"/>
        </dgm:presLayoutVars>
      </dgm:prSet>
      <dgm:spPr/>
    </dgm:pt>
    <dgm:pt modelId="{12751FDE-E233-43BB-B879-6D60112A64B8}" type="pres">
      <dgm:prSet presAssocID="{9CCF70CC-9557-4B6A-A4F0-0C71CEAAB998}" presName="diamond" presStyleLbl="bgShp" presStyleIdx="0" presStyleCnt="1"/>
      <dgm:spPr/>
    </dgm:pt>
    <dgm:pt modelId="{BB5377D2-73BF-4127-8346-4BE7E99748FD}" type="pres">
      <dgm:prSet presAssocID="{9CCF70CC-9557-4B6A-A4F0-0C71CEAAB998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9CCB196B-FC7B-482C-8EAB-6D3167FC5A6F}" type="pres">
      <dgm:prSet presAssocID="{9CCF70CC-9557-4B6A-A4F0-0C71CEAAB998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8707A0C-3BD2-4BB7-A914-D459C5AAE26E}" type="pres">
      <dgm:prSet presAssocID="{9CCF70CC-9557-4B6A-A4F0-0C71CEAAB998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1DC2850-4B19-4678-A3DB-64CB4116D80E}" type="pres">
      <dgm:prSet presAssocID="{9CCF70CC-9557-4B6A-A4F0-0C71CEAAB998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F5D9492E-BF2B-493A-9788-91A090226F7E}" type="presOf" srcId="{CB045421-4CE8-4C98-B26B-9BD28572E45F}" destId="{9CCB196B-FC7B-482C-8EAB-6D3167FC5A6F}" srcOrd="0" destOrd="0" presId="urn:microsoft.com/office/officeart/2005/8/layout/matrix3"/>
    <dgm:cxn modelId="{898AEF5C-9283-4B1A-8325-CAE9C6717A27}" srcId="{9CCF70CC-9557-4B6A-A4F0-0C71CEAAB998}" destId="{D113F20D-2A86-4C77-AAF0-AF5868182172}" srcOrd="2" destOrd="0" parTransId="{346470DE-8FAC-4251-8100-94E2CF19262C}" sibTransId="{1EFF37E2-DCEB-4ECF-8006-FB7D9A0C92F5}"/>
    <dgm:cxn modelId="{BF879967-8EB2-44BF-8FA6-1D661065C433}" type="presOf" srcId="{D7EC7DA2-E13E-4C7A-AFC8-59DC2D874A50}" destId="{BB5377D2-73BF-4127-8346-4BE7E99748FD}" srcOrd="0" destOrd="0" presId="urn:microsoft.com/office/officeart/2005/8/layout/matrix3"/>
    <dgm:cxn modelId="{814FE58F-B77A-4241-8980-64F26C279BB3}" srcId="{9CCF70CC-9557-4B6A-A4F0-0C71CEAAB998}" destId="{385D98B5-ECB0-4D6A-B93E-E20CC6128A61}" srcOrd="3" destOrd="0" parTransId="{7EE7E632-B727-4B55-94BE-4DDDAE750A3C}" sibTransId="{EB0E5E28-FD72-4692-AC95-5DFD547BF39C}"/>
    <dgm:cxn modelId="{F3B731A4-312C-4DCC-8B68-3491CFD16AEE}" type="presOf" srcId="{9CCF70CC-9557-4B6A-A4F0-0C71CEAAB998}" destId="{D492921F-0B27-4080-AC0E-CF1E0F9C434F}" srcOrd="0" destOrd="0" presId="urn:microsoft.com/office/officeart/2005/8/layout/matrix3"/>
    <dgm:cxn modelId="{A46849A7-A73A-4C0C-832E-A58F7B91C4A2}" srcId="{9CCF70CC-9557-4B6A-A4F0-0C71CEAAB998}" destId="{CB045421-4CE8-4C98-B26B-9BD28572E45F}" srcOrd="1" destOrd="0" parTransId="{8AD2C92A-46DB-45E4-ADCC-4FF30E0B8703}" sibTransId="{5205416C-17D2-42FE-BD0E-DFB5E7E60682}"/>
    <dgm:cxn modelId="{A9C09FCE-4112-46D8-B8CD-7FFF4F61EEA9}" srcId="{9CCF70CC-9557-4B6A-A4F0-0C71CEAAB998}" destId="{D7EC7DA2-E13E-4C7A-AFC8-59DC2D874A50}" srcOrd="0" destOrd="0" parTransId="{DC4A2E40-0E5C-4DE4-93FF-90B69DDC6E9D}" sibTransId="{3F47CCBC-B259-4919-B031-8DDDE573159F}"/>
    <dgm:cxn modelId="{586441CF-40EB-4BEF-BA72-A3AB73884E62}" type="presOf" srcId="{385D98B5-ECB0-4D6A-B93E-E20CC6128A61}" destId="{F1DC2850-4B19-4678-A3DB-64CB4116D80E}" srcOrd="0" destOrd="0" presId="urn:microsoft.com/office/officeart/2005/8/layout/matrix3"/>
    <dgm:cxn modelId="{F86155EF-F297-4260-99BA-186A82B3ADCA}" type="presOf" srcId="{D113F20D-2A86-4C77-AAF0-AF5868182172}" destId="{98707A0C-3BD2-4BB7-A914-D459C5AAE26E}" srcOrd="0" destOrd="0" presId="urn:microsoft.com/office/officeart/2005/8/layout/matrix3"/>
    <dgm:cxn modelId="{BCDAFEF4-C15E-4018-8B61-99D59FC8635C}" type="presParOf" srcId="{D492921F-0B27-4080-AC0E-CF1E0F9C434F}" destId="{12751FDE-E233-43BB-B879-6D60112A64B8}" srcOrd="0" destOrd="0" presId="urn:microsoft.com/office/officeart/2005/8/layout/matrix3"/>
    <dgm:cxn modelId="{4083BE2C-A22D-4575-BE05-9916AD4FE558}" type="presParOf" srcId="{D492921F-0B27-4080-AC0E-CF1E0F9C434F}" destId="{BB5377D2-73BF-4127-8346-4BE7E99748FD}" srcOrd="1" destOrd="0" presId="urn:microsoft.com/office/officeart/2005/8/layout/matrix3"/>
    <dgm:cxn modelId="{25DFD308-0FA3-4A76-841F-C00409EA0E04}" type="presParOf" srcId="{D492921F-0B27-4080-AC0E-CF1E0F9C434F}" destId="{9CCB196B-FC7B-482C-8EAB-6D3167FC5A6F}" srcOrd="2" destOrd="0" presId="urn:microsoft.com/office/officeart/2005/8/layout/matrix3"/>
    <dgm:cxn modelId="{362B9009-7027-45D3-B211-66450CF7FF4E}" type="presParOf" srcId="{D492921F-0B27-4080-AC0E-CF1E0F9C434F}" destId="{98707A0C-3BD2-4BB7-A914-D459C5AAE26E}" srcOrd="3" destOrd="0" presId="urn:microsoft.com/office/officeart/2005/8/layout/matrix3"/>
    <dgm:cxn modelId="{85EFEE01-BC03-498F-A4A6-C142347A649C}" type="presParOf" srcId="{D492921F-0B27-4080-AC0E-CF1E0F9C434F}" destId="{F1DC2850-4B19-4678-A3DB-64CB4116D80E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751FDE-E233-43BB-B879-6D60112A64B8}">
      <dsp:nvSpPr>
        <dsp:cNvPr id="0" name=""/>
        <dsp:cNvSpPr/>
      </dsp:nvSpPr>
      <dsp:spPr>
        <a:xfrm>
          <a:off x="682185" y="0"/>
          <a:ext cx="5536141" cy="5536141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5377D2-73BF-4127-8346-4BE7E99748FD}">
      <dsp:nvSpPr>
        <dsp:cNvPr id="0" name=""/>
        <dsp:cNvSpPr/>
      </dsp:nvSpPr>
      <dsp:spPr>
        <a:xfrm>
          <a:off x="1208118" y="525933"/>
          <a:ext cx="2159094" cy="215909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Responsabili di sicurezza, funzionamento ed efficienza della Power Platform per i clienti dei managed services</a:t>
          </a:r>
          <a:endParaRPr lang="en-US" sz="1800" kern="1200"/>
        </a:p>
      </dsp:txBody>
      <dsp:txXfrm>
        <a:off x="1313516" y="631331"/>
        <a:ext cx="1948298" cy="1948298"/>
      </dsp:txXfrm>
    </dsp:sp>
    <dsp:sp modelId="{9CCB196B-FC7B-482C-8EAB-6D3167FC5A6F}">
      <dsp:nvSpPr>
        <dsp:cNvPr id="0" name=""/>
        <dsp:cNvSpPr/>
      </dsp:nvSpPr>
      <dsp:spPr>
        <a:xfrm>
          <a:off x="3533298" y="525933"/>
          <a:ext cx="2159094" cy="2159094"/>
        </a:xfrm>
        <a:prstGeom prst="round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Wuerth è formata da 500 aziende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/>
            <a:t>Multinazionale</a:t>
          </a:r>
          <a:endParaRPr lang="it-IT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22 miliardi EUR/Y</a:t>
          </a:r>
          <a:endParaRPr lang="en-US" sz="1800" kern="1200" dirty="0"/>
        </a:p>
      </dsp:txBody>
      <dsp:txXfrm>
        <a:off x="3638696" y="631331"/>
        <a:ext cx="1948298" cy="1948298"/>
      </dsp:txXfrm>
    </dsp:sp>
    <dsp:sp modelId="{98707A0C-3BD2-4BB7-A914-D459C5AAE26E}">
      <dsp:nvSpPr>
        <dsp:cNvPr id="0" name=""/>
        <dsp:cNvSpPr/>
      </dsp:nvSpPr>
      <dsp:spPr>
        <a:xfrm>
          <a:off x="1208118" y="2851112"/>
          <a:ext cx="2159094" cy="215909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Tanto altro da fare</a:t>
          </a:r>
          <a:endParaRPr lang="en-US" sz="1800" kern="1200" dirty="0"/>
        </a:p>
      </dsp:txBody>
      <dsp:txXfrm>
        <a:off x="1313516" y="2956510"/>
        <a:ext cx="1948298" cy="1948298"/>
      </dsp:txXfrm>
    </dsp:sp>
    <dsp:sp modelId="{F1DC2850-4B19-4678-A3DB-64CB4116D80E}">
      <dsp:nvSpPr>
        <dsp:cNvPr id="0" name=""/>
        <dsp:cNvSpPr/>
      </dsp:nvSpPr>
      <dsp:spPr>
        <a:xfrm>
          <a:off x="3533298" y="2851112"/>
          <a:ext cx="2159094" cy="2159094"/>
        </a:xfrm>
        <a:prstGeom prst="roundRect">
          <a:avLst/>
        </a:prstGeom>
        <a:solidFill>
          <a:srgbClr val="7030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80+ Power Platform </a:t>
          </a:r>
          <a:r>
            <a:rPr lang="it-IT" sz="1800" kern="1200" dirty="0" err="1"/>
            <a:t>Environments</a:t>
          </a:r>
          <a:endParaRPr lang="en-US" sz="1800" kern="1200" dirty="0"/>
        </a:p>
      </dsp:txBody>
      <dsp:txXfrm>
        <a:off x="3638696" y="2956510"/>
        <a:ext cx="1948298" cy="1948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78F281-189B-475F-9E9E-AC189EDC4CAA}" type="datetimeFigureOut">
              <a:rPr lang="en-US" smtClean="0"/>
              <a:t>27-Feb-25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6B615-3FBF-43E0-974B-C5894D2A4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764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ncfusion.com/succinctly-free-ebooks/beyond-public-speaking-for-geeks-succinctly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482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C445A-BDDF-3BF3-D736-DE299900A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601094-74E5-BC80-774C-70C113FB50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6B91E8-0218-D107-187F-FC576B1482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Tracking: (naming convention, </a:t>
            </a:r>
            <a:r>
              <a:rPr lang="it-IT" dirty="0" err="1"/>
              <a:t>versioning</a:t>
            </a:r>
            <a:r>
              <a:rPr lang="it-IT" dirty="0"/>
              <a:t> JSON)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7F8C9-0A69-142E-6668-DCA63B4579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13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05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7276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CEFBF-4535-92D3-0D69-3139F2C683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3A1F3-CA94-5C8D-D21D-87609EB343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EAE7F4-E545-A2AB-C446-7F905F09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Brutta ma funzionante ad uso interno, la abbiamo spaccata anche ieri quindi non posso mostrarla e giocarci se non per un semplice setting interattivo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895CE-C941-6915-C48C-4660FEFD52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2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F6B33-D321-2CD7-458C-A7A3153FE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F3C09-7461-8CA4-5A21-CF3536965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2C538D-9F9A-955E-64B4-E943D14DD2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Brutta ma funzionante ad uso interno, la abbiamo spaccata anche ieri quindi non posso mostrarla e giocarci se non per un semplice setting interattivo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3D6CBF-78B5-E311-6E4E-42806EF360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6832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94CDC-C14B-9D28-0817-CBE8BD51D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0905A9-4520-669C-E778-D6655AA5C4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7ACE8-E185-C95C-6917-43577E4EC5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Notifiche semi-istantanee: </a:t>
            </a:r>
            <a:r>
              <a:rPr lang="it-IT" dirty="0" err="1"/>
              <a:t>possibilita’</a:t>
            </a:r>
            <a:r>
              <a:rPr lang="it-IT" dirty="0"/>
              <a:t> di </a:t>
            </a:r>
            <a:r>
              <a:rPr lang="it-IT" dirty="0" err="1"/>
              <a:t>subscribe</a:t>
            </a:r>
            <a:r>
              <a:rPr lang="it-IT" dirty="0"/>
              <a:t> e invio notifica ad ogni </a:t>
            </a:r>
            <a:r>
              <a:rPr lang="it-IT" dirty="0" err="1"/>
              <a:t>attivita’</a:t>
            </a:r>
            <a:endParaRPr lang="it-IT" dirty="0"/>
          </a:p>
          <a:p>
            <a:r>
              <a:rPr lang="it-IT" dirty="0"/>
              <a:t>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73A25-84AD-B04B-37CC-A66450197B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0466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Ringrazia Lorenzo Barbieri - </a:t>
            </a:r>
            <a:r>
              <a:rPr lang="en-US" dirty="0">
                <a:hlinkClick r:id="rId3"/>
              </a:rPr>
              <a:t>Free </a:t>
            </a:r>
            <a:r>
              <a:rPr lang="en-US" dirty="0" err="1">
                <a:hlinkClick r:id="rId3"/>
              </a:rPr>
              <a:t>Ebook</a:t>
            </a:r>
            <a:r>
              <a:rPr lang="en-US" dirty="0">
                <a:hlinkClick r:id="rId3"/>
              </a:rPr>
              <a:t> - Beyond Public Speaking for Geeks Succinctly (syncfusion.com)</a:t>
            </a:r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EA2401-668A-4D8B-8C6B-48DE3D0752B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9996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Custom Extension </a:t>
            </a:r>
            <a:r>
              <a:rPr lang="en-US" sz="1200" dirty="0" err="1"/>
              <a:t>che</a:t>
            </a:r>
            <a:r>
              <a:rPr lang="en-US" sz="1200" dirty="0"/>
              <a:t> </a:t>
            </a:r>
            <a:r>
              <a:rPr lang="en-US" sz="1200" dirty="0" err="1"/>
              <a:t>sfrutta</a:t>
            </a:r>
            <a:r>
              <a:rPr lang="en-US" sz="1200" dirty="0"/>
              <a:t> </a:t>
            </a:r>
            <a:r>
              <a:rPr lang="en-US" sz="1200" dirty="0" err="1"/>
              <a:t>l’autenticazione</a:t>
            </a:r>
            <a:r>
              <a:rPr lang="en-US" sz="1200" dirty="0"/>
              <a:t> </a:t>
            </a:r>
            <a:r>
              <a:rPr lang="en-US" sz="1200" dirty="0" err="1"/>
              <a:t>nativa</a:t>
            </a:r>
            <a:r>
              <a:rPr lang="en-US" sz="1200" dirty="0"/>
              <a:t> e le </a:t>
            </a:r>
            <a:r>
              <a:rPr lang="en-US" sz="1200" dirty="0" err="1"/>
              <a:t>potenzialita</a:t>
            </a:r>
            <a:r>
              <a:rPr lang="en-US" sz="1200" dirty="0"/>
              <a:t>’ di Azure DevOps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(</a:t>
            </a:r>
            <a:r>
              <a:rPr lang="en-US" sz="1200" dirty="0" err="1"/>
              <a:t>validazione</a:t>
            </a:r>
            <a:r>
              <a:rPr lang="en-US" sz="1200" dirty="0"/>
              <a:t> token </a:t>
            </a:r>
            <a:r>
              <a:rPr lang="en-US" sz="1200" dirty="0" err="1"/>
              <a:t>che</a:t>
            </a:r>
            <a:r>
              <a:rPr lang="en-US" sz="1200" dirty="0"/>
              <a:t> </a:t>
            </a:r>
            <a:r>
              <a:rPr lang="en-US" sz="1200" dirty="0" err="1"/>
              <a:t>contiene</a:t>
            </a:r>
            <a:r>
              <a:rPr lang="en-US" sz="1200" dirty="0"/>
              <a:t> id, </a:t>
            </a:r>
            <a:r>
              <a:rPr lang="en-US" sz="1200" dirty="0" err="1"/>
              <a:t>creazione</a:t>
            </a:r>
            <a:r>
              <a:rPr lang="en-US" sz="1200" dirty="0"/>
              <a:t> work item, versioning </a:t>
            </a:r>
            <a:r>
              <a:rPr lang="en-US" sz="1200" dirty="0" err="1"/>
              <a:t>richieste</a:t>
            </a:r>
            <a:r>
              <a:rPr lang="en-US" sz="1200" dirty="0"/>
              <a:t> in JSON, parent to child deployment, perche’ 2 e non </a:t>
            </a:r>
            <a:r>
              <a:rPr lang="en-US" sz="1200" dirty="0" err="1"/>
              <a:t>una</a:t>
            </a:r>
            <a:r>
              <a:rPr lang="en-US" sz="1200" dirty="0"/>
              <a:t> sola pipeline)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56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778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B53DB-18A5-EE77-72BF-93C3CECBC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7A3347-D94F-D495-863E-81F30BE03A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EF8E2-3CE7-B246-61CF-991DAB165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C1404-135C-0408-C6CD-86BB11FEDC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Quindi non possibile usare direttamente sempre e con tutti ALM Accelerator e pipelines integrate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26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Gestione</a:t>
            </a:r>
            <a:r>
              <a:rPr lang="en-US" sz="1200" dirty="0"/>
              <a:t> </a:t>
            </a:r>
            <a:r>
              <a:rPr lang="en-US" sz="1200" dirty="0" err="1"/>
              <a:t>errori</a:t>
            </a:r>
            <a:r>
              <a:rPr lang="en-US" sz="1200" dirty="0"/>
              <a:t>: da </a:t>
            </a:r>
            <a:r>
              <a:rPr lang="en-US" sz="1200" dirty="0" err="1"/>
              <a:t>riportare</a:t>
            </a:r>
            <a:r>
              <a:rPr lang="en-US" sz="1200" dirty="0"/>
              <a:t> </a:t>
            </a:r>
            <a:r>
              <a:rPr lang="en-US" sz="1200" dirty="0" err="1"/>
              <a:t>specificamente</a:t>
            </a:r>
            <a:r>
              <a:rPr lang="en-US" sz="1200" dirty="0"/>
              <a:t> al </a:t>
            </a:r>
            <a:r>
              <a:rPr lang="en-US" sz="1200" dirty="0" err="1"/>
              <a:t>cliente</a:t>
            </a:r>
            <a:r>
              <a:rPr lang="en-US" sz="1200" dirty="0"/>
              <a:t> ed il prima possibile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87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A3A5-1ABD-3299-E2BE-88A5B71FD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F4E164-F4DE-5D1E-6B24-128302D847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020551-C298-CAE6-6642-161226682E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Componenti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della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Soluzione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Racchiudono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elementi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personalizzabili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(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tabelle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, form,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viste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regole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ecc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.).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Gestiscono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le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dipendenze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tra gli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oggetti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,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assicurando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deployment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puliti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coerenti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  <a:b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</a:b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Ciclo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 di Vita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della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effectLst/>
              </a:rPr>
              <a:t>Soluzione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Create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Sviluppo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esportazione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soluzioni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unmanaged.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Update/Upgrade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: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Applicazione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di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modifiche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e aggiornamenti;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rimuovono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componenti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obsolete.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effectLst/>
              </a:rPr>
              <a:t>Patch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: Aggiornamenti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mirati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per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correzioni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effectLst/>
              </a:rPr>
              <a:t>rapide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effectLst/>
              </a:rPr>
              <a:t> (hotfix).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BD4D7D-42B9-7F99-BE6B-5BD316A713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21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Custom Extension: Sfrutta funzionalità native di Azure </a:t>
            </a:r>
            <a:r>
              <a:rPr lang="it-IT" dirty="0" err="1"/>
              <a:t>DevOps</a:t>
            </a:r>
            <a:endParaRPr lang="it-IT" dirty="0"/>
          </a:p>
          <a:p>
            <a:r>
              <a:rPr lang="it-IT" dirty="0"/>
              <a:t>Notifiche semi-istantanee: </a:t>
            </a:r>
            <a:r>
              <a:rPr lang="it-IT" dirty="0" err="1"/>
              <a:t>possibilita’</a:t>
            </a:r>
            <a:r>
              <a:rPr lang="it-IT" dirty="0"/>
              <a:t> di </a:t>
            </a:r>
            <a:r>
              <a:rPr lang="it-IT" dirty="0" err="1"/>
              <a:t>subscribe</a:t>
            </a:r>
            <a:r>
              <a:rPr lang="it-IT" dirty="0"/>
              <a:t> e invio notifica ad ogni </a:t>
            </a:r>
            <a:r>
              <a:rPr lang="it-IT" dirty="0" err="1"/>
              <a:t>attivita’</a:t>
            </a:r>
            <a:endParaRPr lang="it-IT" dirty="0"/>
          </a:p>
          <a:p>
            <a:r>
              <a:rPr lang="it-IT" dirty="0"/>
              <a:t>Pipeline CI/CD: Integrazione automatizzata per export, validazione e </a:t>
            </a:r>
            <a:r>
              <a:rPr lang="it-IT" dirty="0" err="1"/>
              <a:t>deploy</a:t>
            </a:r>
            <a:endParaRPr lang="it-IT" dirty="0"/>
          </a:p>
          <a:p>
            <a:r>
              <a:rPr lang="it-IT" dirty="0"/>
              <a:t>Sicurezza: Approccio token-</a:t>
            </a:r>
            <a:r>
              <a:rPr lang="it-IT" dirty="0" err="1"/>
              <a:t>based</a:t>
            </a:r>
            <a:r>
              <a:rPr lang="it-IT" dirty="0"/>
              <a:t> con validazione </a:t>
            </a:r>
            <a:r>
              <a:rPr lang="it-IT" dirty="0" err="1"/>
              <a:t>backend</a:t>
            </a:r>
            <a:r>
              <a:rPr lang="it-IT" dirty="0"/>
              <a:t> e service </a:t>
            </a:r>
            <a:r>
              <a:rPr lang="it-IT" dirty="0" err="1"/>
              <a:t>principal</a:t>
            </a:r>
            <a:endParaRPr lang="it-IT" dirty="0"/>
          </a:p>
          <a:p>
            <a:r>
              <a:rPr lang="it-IT" dirty="0"/>
              <a:t>Tecnologie UI: Valutazione tra React e </a:t>
            </a:r>
            <a:r>
              <a:rPr lang="it-IT" dirty="0" err="1"/>
              <a:t>Blazor</a:t>
            </a:r>
            <a:r>
              <a:rPr lang="it-IT" dirty="0"/>
              <a:t> in base alle competenze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52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Tracking: (naming convention, </a:t>
            </a:r>
            <a:r>
              <a:rPr lang="it-IT" dirty="0" err="1"/>
              <a:t>versioning</a:t>
            </a:r>
            <a:r>
              <a:rPr lang="it-IT" dirty="0"/>
              <a:t> JSON)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F6B615-3FBF-43E0-974B-C5894D2A49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88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E1C624-1F49-4710-BD4D-A9A6208507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24C7483-51FA-4820-BB5F-54ABFE2463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CE524E-B0D9-45FB-8A3E-51344DA17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4677CA-B800-46D7-9A81-1A5B3D85B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355299-B41F-41FE-945A-9A5BA2F9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4064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9217F2-30D1-4047-9E53-4F66ED86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8C2397-E101-4A76-AD10-F1B2E07FDB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FFC059B-4042-4863-8ACF-BA113A99F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018EB4-4B22-4152-A23C-9D525127A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DE4197-441F-48E1-8DEC-495669825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8956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195B356-AFE5-4336-80C7-B0E26F3122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119B444-0F65-476A-AB0D-54485214B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161EB30-2610-4AB9-AE3E-428924BA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9CB79AB-8588-49CE-9FF5-B8617A81A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2AA7A3-DBE7-43E0-98CD-9DD775F1A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6394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B605E-738C-6C51-A49D-C7D9C6F9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4EDD1-AE1D-A537-42F9-E2DEBE688B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79B64-CAE3-8BE8-0017-DD1F572ED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AD5C0-C101-4253-A279-92A31C943388}" type="datetimeFigureOut">
              <a:rPr lang="en-US" smtClean="0"/>
              <a:t>27-Feb-25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F2FD2-583C-044D-2920-9FFE2F54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C4DEE-9506-F5C3-66EA-0EE565471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A03DF-6F17-45D3-AB83-8442B407C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090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604559-5E88-4A1E-9007-A7DB1BC19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885742F-CD5A-433D-9C06-BCD7154B2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8F12660-B7CC-4145-B4BC-B0D75B1E5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0BE941E-F3F4-48CD-9556-D72CA4337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ED5123-7BA3-4024-B237-B2CB30411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963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A3FAA9-7810-47CC-86EC-5E4C0C7BE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6AB48B-A13C-4C0F-AFEE-9CE1EDD63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2B5612F-3114-4692-A982-12263619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9FF4D6B-FF84-4AD7-9C75-ABDCF9C33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9455E3-554C-4CB2-9773-7ED9CD8F9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7207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9834D2-790C-4BD3-996B-C13FEE4E0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4B2F587-8960-4A2F-8864-3F4F8EA0DC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1CB590A-D536-4A8B-BD3D-E278025B9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896F8CC-BCDD-43B7-A67A-4CE6318FC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2A6A7D4-D87D-491F-8575-ECA5D7D2D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E807A89-26EB-4CBE-83AD-5FDA82C86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48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7483CB-6BA4-499B-8D89-BC11A67C6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4D2561-B613-42CD-BF6C-B9A01D1F1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401D08-3782-4D95-86D0-A432EE29A4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126076D-534D-412A-B69E-FA6BE87A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B1F317E-9F7C-45A7-BC4E-FFA0715D9E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24AF4DD2-8C4E-49BF-A5DE-2C352E85D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424DD8-B0E7-4A7B-B383-C442387B1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0C4CA33-1B8E-4CEF-8BB4-D43FA9292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392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9E6F71-921F-4142-B8B0-7628CE05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6EB8742-61BB-4BBA-9152-FE89D2FDA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F675AA5B-EE2E-44E6-BF60-5D242FE93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19AC556-04C0-4495-8F38-DEBF35E3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5451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9279C5E-A4D7-474B-986E-BA028A84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6D11455-9A5C-4893-9D8E-4ECF2DF7B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E380E81-D806-48FE-9DA4-422CDE0B5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383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DC9800-D87A-48CD-AA23-5B2E7BB0A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31774E5-97AE-4E43-A6FC-9E2AACCED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09538EC-B721-4EEB-930F-FDB106400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E3551D-9AFC-43B0-9244-6902D4DC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CCEDCB9-C8EC-40A4-986A-FD9E2B0CC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DC3B39B-5180-4582-8CC1-B8D129515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0541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4B25AD-B804-4B19-8CC2-ECBE90946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A295C2C-CE2A-4300-8078-904BF8DFB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5D188BE-B406-4B26-AC0B-389B93E14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D1191BE-8396-40FF-AED6-189C7E26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A800D9F-1CCE-4116-9793-BC41F904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903F81F-CCE3-4FC5-90A2-1FFE1007E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1862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727082C-92CB-4383-AB9B-2948804EF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C339F5-11CB-4605-97D9-1FB1C1B031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2DEA1ED-34B5-4C68-8898-F3C64E8F96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D4179-DD8E-4E4F-B17B-35E681200133}" type="datetimeFigureOut">
              <a:rPr lang="it-IT" smtClean="0"/>
              <a:t>27/02/2025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B758E5E-A729-49D6-A7AC-DE6C523C84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9B4EF8-58F3-4E0B-8197-D71A6468C2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EF5EFC-8593-4A75-9216-6DF014C00BA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5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azure-devops-extension-sdk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company/wuerth-phoenix/jobs/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s://www.linkedin.com/in/francesco-belacca-dev" TargetMode="Externa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.jpeg"/><Relationship Id="rId5" Type="http://schemas.openxmlformats.org/officeDocument/2006/relationships/image" Target="../media/image33.png"/><Relationship Id="rId10" Type="http://schemas.openxmlformats.org/officeDocument/2006/relationships/hyperlink" Target="https://github.com/macel94/AzDevOpsFB-Sample-Extension" TargetMode="External"/><Relationship Id="rId4" Type="http://schemas.openxmlformats.org/officeDocument/2006/relationships/image" Target="../media/image7.png"/><Relationship Id="rId9" Type="http://schemas.openxmlformats.org/officeDocument/2006/relationships/hyperlink" Target="https://www.wuerth-phoenix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evops/pipelines/policies/retention?view=azure-devops&amp;tabs=yaml#when-are-runs-deleted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4C71610-FB68-83A8-6A86-13BFC2901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24000" y="1"/>
            <a:ext cx="13716000" cy="6858000"/>
          </a:xfrm>
          <a:prstGeom prst="rect">
            <a:avLst/>
          </a:prstGeom>
        </p:spPr>
      </p:pic>
      <p:pic>
        <p:nvPicPr>
          <p:cNvPr id="3" name="Picture 2" descr="A purple and black logo&#10;&#10;Description automatically generated">
            <a:extLst>
              <a:ext uri="{FF2B5EF4-FFF2-40B4-BE49-F238E27FC236}">
                <a16:creationId xmlns:a16="http://schemas.microsoft.com/office/drawing/2014/main" id="{6286EE64-C140-B1B4-86E5-84710D9257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78" y="421702"/>
            <a:ext cx="3433591" cy="90106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BF61426-30AF-7C4D-725E-5A47FCB9494C}"/>
              </a:ext>
            </a:extLst>
          </p:cNvPr>
          <p:cNvSpPr txBox="1"/>
          <p:nvPr/>
        </p:nvSpPr>
        <p:spPr>
          <a:xfrm>
            <a:off x="7559699" y="2902694"/>
            <a:ext cx="2719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682B7B"/>
                </a:solidFill>
              </a:rPr>
              <a:t>Francesco Belacca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1597822-BB87-5E51-4CD8-94C775AE524F}"/>
              </a:ext>
            </a:extLst>
          </p:cNvPr>
          <p:cNvSpPr/>
          <p:nvPr/>
        </p:nvSpPr>
        <p:spPr>
          <a:xfrm>
            <a:off x="8004699" y="3429000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9ADE63CD-682D-C578-1F91-A021FD354A35}"/>
              </a:ext>
            </a:extLst>
          </p:cNvPr>
          <p:cNvSpPr txBox="1">
            <a:spLocks/>
          </p:cNvSpPr>
          <p:nvPr/>
        </p:nvSpPr>
        <p:spPr>
          <a:xfrm>
            <a:off x="4445227" y="2208306"/>
            <a:ext cx="7426994" cy="1282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t-IT" dirty="0"/>
              <a:t>Power Platform sotto controllo con Azure </a:t>
            </a:r>
            <a:r>
              <a:rPr lang="it-IT" dirty="0" err="1"/>
              <a:t>DevOps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35917F-8CAD-324A-7080-C89B154F098F}"/>
              </a:ext>
            </a:extLst>
          </p:cNvPr>
          <p:cNvSpPr txBox="1"/>
          <p:nvPr/>
        </p:nvSpPr>
        <p:spPr>
          <a:xfrm>
            <a:off x="4765006" y="1127545"/>
            <a:ext cx="67874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Guided Deployments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0F1ACF5-C666-E107-1BB8-B5C675AFD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712" y="3491013"/>
            <a:ext cx="1695896" cy="1695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73237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353C00-8517-1B22-CC28-52376B7E6E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9C13627E-A048-09E9-472E-03B4BD20E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7380A-1B09-DAB0-0D63-0142044B5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Platform ALM</a:t>
            </a:r>
          </a:p>
        </p:txBody>
      </p:sp>
      <p:sp>
        <p:nvSpPr>
          <p:cNvPr id="1047" name="sketch line">
            <a:extLst>
              <a:ext uri="{FF2B5EF4-FFF2-40B4-BE49-F238E27FC236}">
                <a16:creationId xmlns:a16="http://schemas.microsoft.com/office/drawing/2014/main" id="{6938923C-F9B0-3B4C-650C-FEA106B87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E09A1C-24F9-B1A0-98D3-0B331A4654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30936" y="2660904"/>
            <a:ext cx="4818888" cy="354787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effectLst/>
              </a:rPr>
              <a:t>Soluzioni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Unmanaged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Utilizzate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in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ambienti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di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sviluppo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per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modifiche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customizzazioni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Costituiscono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la "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fonte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"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degli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asset (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modificabili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tracciabili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in source control).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1" i="0" u="none" strike="noStrike" cap="none" normalizeH="0" baseline="0" dirty="0" err="1">
                <a:ln>
                  <a:noFill/>
                </a:ln>
                <a:effectLst/>
              </a:rPr>
              <a:t>Soluzioni</a:t>
            </a:r>
            <a:r>
              <a:rPr kumimoji="0" lang="en-US" altLang="en-US" sz="1700" b="1" i="0" u="none" strike="noStrike" cap="none" normalizeH="0" baseline="0" dirty="0">
                <a:ln>
                  <a:noFill/>
                </a:ln>
                <a:effectLst/>
              </a:rPr>
              <a:t>  Managed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: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Impiegate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in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ambienti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di test, UAT, 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produzione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457200" marR="0" lvl="1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Non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modificabili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direttamente;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garantiscono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integrità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facilitano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la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gestione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 delle </a:t>
            </a:r>
            <a:r>
              <a:rPr kumimoji="0" lang="en-US" altLang="en-US" sz="1700" b="0" i="0" u="none" strike="noStrike" cap="none" normalizeH="0" baseline="0" dirty="0" err="1">
                <a:ln>
                  <a:noFill/>
                </a:ln>
                <a:effectLst/>
              </a:rPr>
              <a:t>versioni</a:t>
            </a:r>
            <a:r>
              <a:rPr kumimoji="0" lang="en-US" altLang="en-US" sz="1700" b="0" i="0" u="none" strike="noStrike" cap="none" normalizeH="0" baseline="0" dirty="0">
                <a:ln>
                  <a:noFill/>
                </a:ln>
                <a:effectLst/>
              </a:rPr>
              <a:t>.</a:t>
            </a:r>
          </a:p>
          <a:p>
            <a:pPr marL="0" marR="0" lvl="0" fontAlgn="base">
              <a:spcBef>
                <a:spcPct val="0"/>
              </a:spcBef>
              <a:spcAft>
                <a:spcPts val="600"/>
              </a:spcAft>
              <a:buClrTx/>
              <a:buSzTx/>
              <a:tabLst/>
            </a:pPr>
            <a:endParaRPr kumimoji="0" lang="en-US" altLang="en-US" sz="1700" b="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1026" name="Picture 2" descr="Distribute a solution from dev to test environments.">
            <a:extLst>
              <a:ext uri="{FF2B5EF4-FFF2-40B4-BE49-F238E27FC236}">
                <a16:creationId xmlns:a16="http://schemas.microsoft.com/office/drawing/2014/main" id="{6D92AF3A-6801-8164-5D29-837555B30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084729"/>
            <a:ext cx="5458968" cy="2688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8294647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750920-C186-9492-DAE7-E4687AF8E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0DB3307C-97E8-95B5-3CC5-B49527D994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97" y="640080"/>
            <a:ext cx="606601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1750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70963-C522-9DC8-0910-B2AC14FD3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V1 (Live)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F0F82-0597-043F-F1D3-BD57F9E86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 dirty="0"/>
              <a:t>Work item description</a:t>
            </a:r>
          </a:p>
          <a:p>
            <a:endParaRPr lang="en-US" sz="1500" dirty="0"/>
          </a:p>
          <a:p>
            <a:r>
              <a:rPr lang="en-US" sz="1500" dirty="0"/>
              <a:t>0 Setup</a:t>
            </a:r>
          </a:p>
          <a:p>
            <a:endParaRPr lang="en-US" sz="1500" dirty="0"/>
          </a:p>
          <a:p>
            <a:r>
              <a:rPr lang="en-US" sz="1500" dirty="0"/>
              <a:t>Error prone</a:t>
            </a:r>
          </a:p>
          <a:p>
            <a:endParaRPr lang="en-US" sz="1500" dirty="0"/>
          </a:p>
          <a:p>
            <a:r>
              <a:rPr lang="en-US" sz="1500" dirty="0"/>
              <a:t>Manual involvement</a:t>
            </a:r>
          </a:p>
          <a:p>
            <a:endParaRPr lang="en-US" sz="1500" dirty="0"/>
          </a:p>
          <a:p>
            <a:r>
              <a:rPr lang="en-US" sz="1500" dirty="0"/>
              <a:t>Regex </a:t>
            </a:r>
            <a:r>
              <a:rPr lang="en-US" sz="1500" dirty="0" err="1"/>
              <a:t>necessarie</a:t>
            </a:r>
            <a:r>
              <a:rPr lang="en-US" sz="1500" dirty="0"/>
              <a:t> per parsing (</a:t>
            </a:r>
            <a:r>
              <a:rPr lang="en-US" sz="1500" dirty="0">
                <a:sym typeface="Wingdings" panose="05000000000000000000" pitchFamily="2" charset="2"/>
              </a:rPr>
              <a:t>)</a:t>
            </a:r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43C295-B017-617A-6779-ACE1C61D9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463" y="1242834"/>
            <a:ext cx="7949694" cy="43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936971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A880D1-D76A-1961-4698-40970670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696D-DC1C-D54B-9876-E73544E94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Custom Azure DevOps Extension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E246A-0B54-209E-5DCB-0B7D1EDDC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500"/>
              <a:t>Free Authentication</a:t>
            </a:r>
          </a:p>
          <a:p>
            <a:r>
              <a:rPr lang="en-US" sz="1500"/>
              <a:t>Free Hosting</a:t>
            </a:r>
          </a:p>
          <a:p>
            <a:r>
              <a:rPr lang="en-US" sz="1500"/>
              <a:t>Free License - Può essere usata da Stakeholders</a:t>
            </a:r>
          </a:p>
          <a:p>
            <a:r>
              <a:rPr lang="en-US" sz="1500"/>
              <a:t>Generazione ordinata dei work items</a:t>
            </a:r>
          </a:p>
          <a:p>
            <a:r>
              <a:rPr lang="en-US" sz="1500"/>
              <a:t>Setup semplice</a:t>
            </a:r>
          </a:p>
          <a:p>
            <a:r>
              <a:rPr lang="en-US" sz="1500"/>
              <a:t>Collaborazione semplificata per chi non è tecnico</a:t>
            </a:r>
          </a:p>
          <a:p>
            <a:r>
              <a:rPr lang="en-US" sz="1500"/>
              <a:t>Comunicazione sicura tramite token firmato</a:t>
            </a:r>
          </a:p>
          <a:p>
            <a:r>
              <a:rPr lang="en-US" sz="1500"/>
              <a:t>Portabilita’ elevata</a:t>
            </a:r>
          </a:p>
        </p:txBody>
      </p:sp>
      <p:pic>
        <p:nvPicPr>
          <p:cNvPr id="6" name="Picture 5" descr="A person in a suit with his arms spread out surrounded by money&#10;&#10;AI-generated content may be incorrect.">
            <a:extLst>
              <a:ext uri="{FF2B5EF4-FFF2-40B4-BE49-F238E27FC236}">
                <a16:creationId xmlns:a16="http://schemas.microsoft.com/office/drawing/2014/main" id="{D39F3074-1AA7-F8A6-A6FD-B952BD881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30477"/>
            <a:ext cx="6903720" cy="379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44960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3" name="Rectangle 309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7C7395-44A9-E6AD-318A-A1F35281D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Azure DevOps SDK</a:t>
            </a:r>
          </a:p>
        </p:txBody>
      </p:sp>
      <p:sp>
        <p:nvSpPr>
          <p:cNvPr id="3095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B94687-A97B-D560-AC38-7E56C066E1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Disponibile repo OS: </a:t>
            </a:r>
            <a:r>
              <a:rPr lang="en-US" sz="2000" dirty="0" err="1">
                <a:hlinkClick r:id="rId3"/>
              </a:rPr>
              <a:t>microsoft</a:t>
            </a:r>
            <a:r>
              <a:rPr lang="en-US" sz="2000" dirty="0">
                <a:hlinkClick r:id="rId3"/>
              </a:rPr>
              <a:t>/azure-</a:t>
            </a:r>
            <a:r>
              <a:rPr lang="en-US" sz="2000" dirty="0" err="1">
                <a:hlinkClick r:id="rId3"/>
              </a:rPr>
              <a:t>devops</a:t>
            </a:r>
            <a:r>
              <a:rPr lang="en-US" sz="2000" dirty="0">
                <a:hlinkClick r:id="rId3"/>
              </a:rPr>
              <a:t>-extension-</a:t>
            </a:r>
            <a:r>
              <a:rPr lang="en-US" sz="2000" dirty="0" err="1">
                <a:hlinkClick r:id="rId3"/>
              </a:rPr>
              <a:t>sdk</a:t>
            </a:r>
            <a:endParaRPr lang="en-US" sz="2000" dirty="0"/>
          </a:p>
          <a:p>
            <a:r>
              <a:rPr lang="en-US" sz="2000" dirty="0" err="1"/>
              <a:t>SDK.getAppToken</a:t>
            </a:r>
            <a:r>
              <a:rPr lang="en-US" sz="2000" dirty="0"/>
              <a:t>() da usare per </a:t>
            </a:r>
            <a:r>
              <a:rPr lang="en-US" sz="2000" dirty="0" err="1"/>
              <a:t>ottenere</a:t>
            </a:r>
            <a:r>
              <a:rPr lang="en-US" sz="2000" dirty="0"/>
              <a:t> token </a:t>
            </a:r>
            <a:r>
              <a:rPr lang="en-US" sz="2000" dirty="0" err="1"/>
              <a:t>firmato</a:t>
            </a:r>
            <a:r>
              <a:rPr lang="en-US" sz="2000" dirty="0"/>
              <a:t> con </a:t>
            </a:r>
            <a:r>
              <a:rPr lang="en-US" sz="2000" dirty="0" err="1"/>
              <a:t>chiave</a:t>
            </a:r>
            <a:r>
              <a:rPr lang="en-US" sz="2000" dirty="0"/>
              <a:t> </a:t>
            </a:r>
            <a:r>
              <a:rPr lang="en-US" sz="2000" dirty="0" err="1"/>
              <a:t>privata</a:t>
            </a:r>
            <a:r>
              <a:rPr lang="en-US" sz="2000" dirty="0"/>
              <a:t> </a:t>
            </a:r>
            <a:r>
              <a:rPr lang="en-US" sz="2000" dirty="0" err="1"/>
              <a:t>della</a:t>
            </a:r>
            <a:r>
              <a:rPr lang="en-US" sz="2000" dirty="0"/>
              <a:t> ext.</a:t>
            </a:r>
          </a:p>
          <a:p>
            <a:r>
              <a:rPr lang="en-US" sz="2000" dirty="0" err="1"/>
              <a:t>SDK.getAccessToken</a:t>
            </a:r>
            <a:r>
              <a:rPr lang="en-US" sz="2000" dirty="0"/>
              <a:t>() da usare per le Azure </a:t>
            </a:r>
            <a:r>
              <a:rPr lang="en-US" sz="2000" dirty="0" err="1"/>
              <a:t>Devops</a:t>
            </a:r>
            <a:r>
              <a:rPr lang="en-US" sz="2000" dirty="0"/>
              <a:t> API</a:t>
            </a:r>
          </a:p>
          <a:p>
            <a:r>
              <a:rPr lang="en-US" sz="2000" dirty="0"/>
              <a:t>Webpack &amp; React 16? :O</a:t>
            </a:r>
          </a:p>
        </p:txBody>
      </p:sp>
      <p:pic>
        <p:nvPicPr>
          <p:cNvPr id="3078" name="Picture 6" descr="Azure Devops">
            <a:extLst>
              <a:ext uri="{FF2B5EF4-FFF2-40B4-BE49-F238E27FC236}">
                <a16:creationId xmlns:a16="http://schemas.microsoft.com/office/drawing/2014/main" id="{D3AF26A1-E28C-3FC1-B8F0-E924A3898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0105"/>
            <a:ext cx="6903720" cy="517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TypeScript – Logos PNG">
            <a:extLst>
              <a:ext uri="{FF2B5EF4-FFF2-40B4-BE49-F238E27FC236}">
                <a16:creationId xmlns:a16="http://schemas.microsoft.com/office/drawing/2014/main" id="{E1A2D680-AB14-CACE-DF91-E2D885BA8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63" y="4762042"/>
            <a:ext cx="1255853" cy="125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51743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7" name="Rectangle 309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B79974-E839-0F0B-028F-E10580CA0D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Framework wars</a:t>
            </a:r>
          </a:p>
        </p:txBody>
      </p:sp>
      <p:sp>
        <p:nvSpPr>
          <p:cNvPr id="309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8E47FD-04DC-164C-E424-92E5874C1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4023360" cy="341071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28600" lvl="1"/>
            <a:r>
              <a:rPr lang="en-US" sz="1700" b="1" dirty="0" err="1"/>
              <a:t>Blazor</a:t>
            </a:r>
            <a:r>
              <a:rPr lang="en-US" sz="1700" b="1" dirty="0"/>
              <a:t> WASM</a:t>
            </a:r>
          </a:p>
          <a:p>
            <a:pPr marL="0" indent="0">
              <a:buNone/>
            </a:pPr>
            <a:r>
              <a:rPr lang="en-US" sz="1700" dirty="0"/>
              <a:t> - Pro: </a:t>
            </a:r>
            <a:r>
              <a:rPr lang="en-US" sz="1700" dirty="0" err="1"/>
              <a:t>Integrazione</a:t>
            </a:r>
            <a:r>
              <a:rPr lang="en-US" sz="1700" dirty="0"/>
              <a:t> </a:t>
            </a:r>
            <a:r>
              <a:rPr lang="en-US" sz="1700" dirty="0" err="1"/>
              <a:t>nativa</a:t>
            </a:r>
            <a:r>
              <a:rPr lang="en-US" sz="1700" dirty="0"/>
              <a:t> con </a:t>
            </a:r>
            <a:r>
              <a:rPr lang="en-US" sz="1700" dirty="0" err="1"/>
              <a:t>l’ecosistema</a:t>
            </a:r>
            <a:r>
              <a:rPr lang="en-US" sz="1700" dirty="0"/>
              <a:t> .NET</a:t>
            </a:r>
          </a:p>
          <a:p>
            <a:pPr marL="0" indent="0">
              <a:buNone/>
            </a:pPr>
            <a:r>
              <a:rPr lang="en-US" sz="1700" dirty="0"/>
              <a:t> - </a:t>
            </a:r>
            <a:r>
              <a:rPr lang="en-US" sz="1700" dirty="0" err="1"/>
              <a:t>Contro</a:t>
            </a:r>
            <a:r>
              <a:rPr lang="en-US" sz="1700" dirty="0"/>
              <a:t>: no </a:t>
            </a:r>
            <a:r>
              <a:rPr lang="en-US" sz="1700" dirty="0" err="1"/>
              <a:t>wsl</a:t>
            </a:r>
            <a:r>
              <a:rPr lang="en-US" sz="1700" dirty="0"/>
              <a:t> native debug, </a:t>
            </a:r>
            <a:r>
              <a:rPr lang="en-US" sz="1700" dirty="0" err="1"/>
              <a:t>jsinterop</a:t>
            </a:r>
            <a:r>
              <a:rPr lang="en-US" sz="1700" dirty="0"/>
              <a:t>, debug </a:t>
            </a:r>
            <a:r>
              <a:rPr lang="en-US" sz="1700" dirty="0" err="1"/>
              <a:t>wasm</a:t>
            </a:r>
            <a:r>
              <a:rPr lang="en-US" sz="1700" dirty="0"/>
              <a:t> non </a:t>
            </a:r>
            <a:r>
              <a:rPr lang="en-US" sz="1700" dirty="0" err="1"/>
              <a:t>ideale</a:t>
            </a:r>
            <a:r>
              <a:rPr lang="en-US" sz="1700" dirty="0"/>
              <a:t> anche </a:t>
            </a:r>
            <a:r>
              <a:rPr lang="en-US" sz="1700" dirty="0" err="1"/>
              <a:t>su</a:t>
            </a:r>
            <a:r>
              <a:rPr lang="en-US" sz="1700" dirty="0"/>
              <a:t> windows</a:t>
            </a:r>
          </a:p>
          <a:p>
            <a:pPr marL="228600" lvl="1"/>
            <a:endParaRPr lang="en-US" sz="1700" dirty="0"/>
          </a:p>
          <a:p>
            <a:pPr marL="228600" lvl="1"/>
            <a:r>
              <a:rPr lang="en-US" sz="1700" b="1" dirty="0"/>
              <a:t>React 18(con </a:t>
            </a:r>
            <a:r>
              <a:rPr lang="en-US" sz="1700" b="1" dirty="0" err="1"/>
              <a:t>ViteJS</a:t>
            </a:r>
            <a:r>
              <a:rPr lang="en-US" sz="1700" b="1" dirty="0"/>
              <a:t>)</a:t>
            </a:r>
          </a:p>
          <a:p>
            <a:pPr marL="0" indent="0">
              <a:buNone/>
            </a:pPr>
            <a:r>
              <a:rPr lang="en-US" sz="1700" dirty="0"/>
              <a:t>   - Pro: </a:t>
            </a:r>
            <a:r>
              <a:rPr lang="en-US" sz="1700" dirty="0" err="1"/>
              <a:t>Ecosistema</a:t>
            </a:r>
            <a:r>
              <a:rPr lang="en-US" sz="1700" dirty="0"/>
              <a:t> </a:t>
            </a:r>
            <a:r>
              <a:rPr lang="en-US" sz="1700" dirty="0" err="1"/>
              <a:t>maturo</a:t>
            </a:r>
            <a:r>
              <a:rPr lang="en-US" sz="1700" dirty="0"/>
              <a:t>, </a:t>
            </a:r>
            <a:r>
              <a:rPr lang="en-US" sz="1700" dirty="0" err="1"/>
              <a:t>grande</a:t>
            </a:r>
            <a:r>
              <a:rPr lang="en-US" sz="1700" dirty="0"/>
              <a:t> </a:t>
            </a:r>
            <a:r>
              <a:rPr lang="en-US" sz="1700" dirty="0" err="1"/>
              <a:t>flessibilità</a:t>
            </a:r>
            <a:r>
              <a:rPr lang="en-US" sz="1700" dirty="0"/>
              <a:t>, easy &amp; fast debug</a:t>
            </a:r>
          </a:p>
          <a:p>
            <a:pPr marL="0" indent="0">
              <a:buNone/>
            </a:pPr>
            <a:r>
              <a:rPr lang="en-US" sz="1700" dirty="0"/>
              <a:t>   - </a:t>
            </a:r>
            <a:r>
              <a:rPr lang="en-US" sz="1700" dirty="0" err="1"/>
              <a:t>Contro</a:t>
            </a:r>
            <a:r>
              <a:rPr lang="en-US" sz="1700" dirty="0"/>
              <a:t>: non e’ </a:t>
            </a:r>
            <a:r>
              <a:rPr lang="en-US" sz="1700" dirty="0" err="1"/>
              <a:t>Blazor</a:t>
            </a:r>
            <a:r>
              <a:rPr lang="en-US" sz="1700" dirty="0"/>
              <a:t> </a:t>
            </a:r>
            <a:r>
              <a:rPr lang="en-US" sz="1700" dirty="0">
                <a:sym typeface="Wingdings" panose="05000000000000000000" pitchFamily="2" charset="2"/>
              </a:rPr>
              <a:t></a:t>
            </a:r>
          </a:p>
          <a:p>
            <a:pPr marL="0" indent="0">
              <a:buNone/>
            </a:pPr>
            <a:endParaRPr lang="en-US" sz="17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sz="1700" b="1" u="sng" dirty="0" err="1">
                <a:sym typeface="Wingdings" panose="05000000000000000000" pitchFamily="2" charset="2"/>
              </a:rPr>
              <a:t>Blazor</a:t>
            </a:r>
            <a:r>
              <a:rPr lang="en-US" sz="1700" b="1" u="sng" dirty="0">
                <a:sym typeface="Wingdings" panose="05000000000000000000" pitchFamily="2" charset="2"/>
              </a:rPr>
              <a:t> </a:t>
            </a:r>
            <a:r>
              <a:rPr lang="en-US" sz="1700" b="1" u="sng" dirty="0" err="1">
                <a:sym typeface="Wingdings" panose="05000000000000000000" pitchFamily="2" charset="2"/>
              </a:rPr>
              <a:t>vince</a:t>
            </a:r>
            <a:r>
              <a:rPr lang="en-US" sz="1700" b="1" u="sng" dirty="0">
                <a:sym typeface="Wingdings" panose="05000000000000000000" pitchFamily="2" charset="2"/>
              </a:rPr>
              <a:t> per il nostro </a:t>
            </a:r>
            <a:r>
              <a:rPr lang="en-US" sz="1700" b="1" u="sng" dirty="0" err="1">
                <a:sym typeface="Wingdings" panose="05000000000000000000" pitchFamily="2" charset="2"/>
              </a:rPr>
              <a:t>specifico</a:t>
            </a:r>
            <a:r>
              <a:rPr lang="en-US" sz="1700" b="1" u="sng" dirty="0">
                <a:sym typeface="Wingdings" panose="05000000000000000000" pitchFamily="2" charset="2"/>
              </a:rPr>
              <a:t> team</a:t>
            </a:r>
            <a:endParaRPr lang="en-US" sz="1700" b="1" u="sng" dirty="0"/>
          </a:p>
        </p:txBody>
      </p:sp>
      <p:pic>
        <p:nvPicPr>
          <p:cNvPr id="3074" name="Picture 2" descr="What music video was the drake “no, yes” meme from? : memetrivia">
            <a:extLst>
              <a:ext uri="{FF2B5EF4-FFF2-40B4-BE49-F238E27FC236}">
                <a16:creationId xmlns:a16="http://schemas.microsoft.com/office/drawing/2014/main" id="{9F860C3C-D5D1-D847-D338-8B8A78301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11700"/>
            <a:ext cx="5543000" cy="2757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 TypeScript – Logos PNG">
            <a:extLst>
              <a:ext uri="{FF2B5EF4-FFF2-40B4-BE49-F238E27FC236}">
                <a16:creationId xmlns:a16="http://schemas.microsoft.com/office/drawing/2014/main" id="{410502CE-16F1-52B2-8851-012DE881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88" y="2462594"/>
            <a:ext cx="1255853" cy="125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reate a nice icon for the NuGet package and the Gitter community ...">
            <a:extLst>
              <a:ext uri="{FF2B5EF4-FFF2-40B4-BE49-F238E27FC236}">
                <a16:creationId xmlns:a16="http://schemas.microsoft.com/office/drawing/2014/main" id="{34D4DBFD-0ECE-AB57-79D1-EE75B1F37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296" y="2462593"/>
            <a:ext cx="1255853" cy="12558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1608808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E3763E-A518-607F-966B-E205B683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B71BA17-7688-6871-A5F0-324BDBE83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V1.9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9DD234C-B0DA-A783-4FB7-54CBCDB31B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54894"/>
            <a:ext cx="7214616" cy="532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9148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01E0E7-CC91-11BE-FB76-76D98790D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B459AA-2B7D-0F38-78D9-712B6890E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V1.9</a:t>
            </a:r>
          </a:p>
        </p:txBody>
      </p:sp>
      <p:sp>
        <p:nvSpPr>
          <p:cNvPr id="3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F7A77-8B4C-F274-1229-D81DA0CE1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" y="2936634"/>
            <a:ext cx="5614416" cy="30177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E95589-9C34-B274-672B-64264B8ED1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96" y="2936634"/>
            <a:ext cx="5614416" cy="30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836943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8BD25-2DE7-A846-74C1-7359471E5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5C1CD-19E0-7002-3107-7BE2B491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Architettura</a:t>
            </a:r>
            <a:endParaRPr lang="en-US" sz="51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diagram of a software company&#10;&#10;AI-generated content may be incorrect.">
            <a:extLst>
              <a:ext uri="{FF2B5EF4-FFF2-40B4-BE49-F238E27FC236}">
                <a16:creationId xmlns:a16="http://schemas.microsoft.com/office/drawing/2014/main" id="{7D011490-9D3B-8A00-E8F9-44EE5FFB97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597" y="640080"/>
            <a:ext cx="6066014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143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24238D-3299-3505-A425-EEF6F52E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Autoscaled Agents</a:t>
            </a:r>
          </a:p>
        </p:txBody>
      </p:sp>
      <p:sp>
        <p:nvSpPr>
          <p:cNvPr id="6153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D195D-C2D3-62F6-73D6-5E49C4DC8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807208"/>
            <a:ext cx="4172558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 err="1"/>
              <a:t>Tramite</a:t>
            </a:r>
            <a:r>
              <a:rPr lang="en-US" sz="2200" dirty="0"/>
              <a:t> KEDA viene </a:t>
            </a:r>
            <a:r>
              <a:rPr lang="en-US" sz="2200" dirty="0" err="1"/>
              <a:t>creato</a:t>
            </a:r>
            <a:r>
              <a:rPr lang="en-US" sz="2200" dirty="0"/>
              <a:t> un container </a:t>
            </a:r>
            <a:r>
              <a:rPr lang="en-US" sz="2200" dirty="0" err="1"/>
              <a:t>che</a:t>
            </a:r>
            <a:r>
              <a:rPr lang="en-US" sz="2200" dirty="0"/>
              <a:t> </a:t>
            </a:r>
            <a:r>
              <a:rPr lang="en-US" sz="2200" dirty="0" err="1"/>
              <a:t>esegue</a:t>
            </a:r>
            <a:r>
              <a:rPr lang="en-US" sz="2200" dirty="0"/>
              <a:t> la pipeline solo quando </a:t>
            </a:r>
            <a:r>
              <a:rPr lang="en-US" sz="2200" dirty="0" err="1"/>
              <a:t>necessario</a:t>
            </a:r>
            <a:endParaRPr lang="en-US" sz="2200" dirty="0"/>
          </a:p>
          <a:p>
            <a:r>
              <a:rPr lang="en-US" sz="2200" dirty="0"/>
              <a:t>Scale to 0</a:t>
            </a:r>
          </a:p>
          <a:p>
            <a:r>
              <a:rPr lang="en-US" sz="2200" dirty="0"/>
              <a:t>No dependency installation needed</a:t>
            </a:r>
          </a:p>
          <a:p>
            <a:r>
              <a:rPr lang="en-US" sz="2200" dirty="0"/>
              <a:t>1 free as long as you pay for infra</a:t>
            </a:r>
          </a:p>
          <a:p>
            <a:r>
              <a:rPr lang="en-US" sz="2200" dirty="0"/>
              <a:t>Mix of </a:t>
            </a:r>
            <a:r>
              <a:rPr lang="en-US" sz="2200" dirty="0" err="1"/>
              <a:t>Powershell</a:t>
            </a:r>
            <a:r>
              <a:rPr lang="en-US" sz="2200" dirty="0"/>
              <a:t> core, </a:t>
            </a:r>
            <a:r>
              <a:rPr lang="en-US" sz="2200" dirty="0" err="1"/>
              <a:t>pac</a:t>
            </a:r>
            <a:r>
              <a:rPr lang="en-US" sz="2200" dirty="0"/>
              <a:t> CLI and m365 </a:t>
            </a:r>
            <a:r>
              <a:rPr lang="en-US" sz="2200" dirty="0" err="1"/>
              <a:t>pnp</a:t>
            </a:r>
            <a:r>
              <a:rPr lang="en-US" sz="2200" dirty="0"/>
              <a:t> or APIs</a:t>
            </a:r>
          </a:p>
        </p:txBody>
      </p:sp>
      <p:pic>
        <p:nvPicPr>
          <p:cNvPr id="6146" name="Picture 2" descr="Azure Container Apps jobs overview.">
            <a:extLst>
              <a:ext uri="{FF2B5EF4-FFF2-40B4-BE49-F238E27FC236}">
                <a16:creationId xmlns:a16="http://schemas.microsoft.com/office/drawing/2014/main" id="{856E9EDD-9ACA-93DF-14B5-CF8507232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2030997"/>
            <a:ext cx="6903720" cy="279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410639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5">
            <a:extLst>
              <a:ext uri="{FF2B5EF4-FFF2-40B4-BE49-F238E27FC236}">
                <a16:creationId xmlns:a16="http://schemas.microsoft.com/office/drawing/2014/main" id="{10895503-2B40-4193-9F33-1BC8F15D4A96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" name="Connettore diritto 19">
            <a:extLst>
              <a:ext uri="{FF2B5EF4-FFF2-40B4-BE49-F238E27FC236}">
                <a16:creationId xmlns:a16="http://schemas.microsoft.com/office/drawing/2014/main" id="{46A93B12-5E29-4357-84C4-A6FF3D672566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2F00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9">
            <a:extLst>
              <a:ext uri="{FF2B5EF4-FFF2-40B4-BE49-F238E27FC236}">
                <a16:creationId xmlns:a16="http://schemas.microsoft.com/office/drawing/2014/main" id="{BF9E1591-C051-419E-EA8F-ECDE703B59D3}"/>
              </a:ext>
            </a:extLst>
          </p:cNvPr>
          <p:cNvCxnSpPr/>
          <p:nvPr/>
        </p:nvCxnSpPr>
        <p:spPr>
          <a:xfrm flipH="1">
            <a:off x="0" y="743189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20F4336-71FE-C101-38CE-85A865777CFB}"/>
              </a:ext>
            </a:extLst>
          </p:cNvPr>
          <p:cNvSpPr txBox="1"/>
          <p:nvPr/>
        </p:nvSpPr>
        <p:spPr>
          <a:xfrm>
            <a:off x="10333608" y="208384"/>
            <a:ext cx="211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Our Sponsors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80DB901-8DA4-551B-C423-7369EF371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527" y="1257134"/>
            <a:ext cx="2515340" cy="647463"/>
          </a:xfrm>
          <a:prstGeom prst="rect">
            <a:avLst/>
          </a:prstGeom>
        </p:spPr>
      </p:pic>
      <p:pic>
        <p:nvPicPr>
          <p:cNvPr id="1026" name="Picture 2" descr="SETTE &amp; TRE">
            <a:extLst>
              <a:ext uri="{FF2B5EF4-FFF2-40B4-BE49-F238E27FC236}">
                <a16:creationId xmlns:a16="http://schemas.microsoft.com/office/drawing/2014/main" id="{87B504D5-A26A-81A3-9A4B-0406C63E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95" y="2199878"/>
            <a:ext cx="2787604" cy="12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magine 23">
            <a:extLst>
              <a:ext uri="{FF2B5EF4-FFF2-40B4-BE49-F238E27FC236}">
                <a16:creationId xmlns:a16="http://schemas.microsoft.com/office/drawing/2014/main" id="{D005E538-6EF8-99CE-C20E-60CFFB16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177DA31-D734-28D4-D8CA-3648A0EE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4" name="Rettangolo 5">
            <a:extLst>
              <a:ext uri="{FF2B5EF4-FFF2-40B4-BE49-F238E27FC236}">
                <a16:creationId xmlns:a16="http://schemas.microsoft.com/office/drawing/2014/main" id="{50AF4C9D-E84E-5CFA-1998-749B38A87E43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3A7261DE-5237-303F-79FB-E34D0A2CCC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1972" y="4477336"/>
            <a:ext cx="2170770" cy="535084"/>
          </a:xfrm>
          <a:prstGeom prst="rect">
            <a:avLst/>
          </a:prstGeom>
        </p:spPr>
      </p:pic>
      <p:pic>
        <p:nvPicPr>
          <p:cNvPr id="8" name="Picture 7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A24B9521-F959-CAA8-204B-FE78FED84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8837" y="2582334"/>
            <a:ext cx="2289430" cy="797196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717EFE73-C150-2C3B-8781-D0D1952ED4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86195" y="4451400"/>
            <a:ext cx="2823099" cy="586955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B78947FA-A73A-65EF-07CA-AF008CD9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123" y="2450818"/>
            <a:ext cx="2823099" cy="97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596578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1A7A-3D76-70ED-CCDE-96542F9D9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AA468-D66C-492F-AD81-B4C418E0C1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La custom Azure </a:t>
            </a:r>
            <a:r>
              <a:rPr lang="it-IT" dirty="0" err="1"/>
              <a:t>DevOps</a:t>
            </a:r>
            <a:r>
              <a:rPr lang="it-IT" dirty="0"/>
              <a:t> Extension ha semplificato e reso più sicuro il deployment</a:t>
            </a:r>
          </a:p>
          <a:p>
            <a:r>
              <a:rPr lang="it-IT" dirty="0"/>
              <a:t>Integrazione completa nelle pipeline CI/CD per garantire controllo e tracciabilità</a:t>
            </a:r>
          </a:p>
          <a:p>
            <a:r>
              <a:rPr lang="it-IT" dirty="0"/>
              <a:t>Prossimi passi:</a:t>
            </a:r>
          </a:p>
          <a:p>
            <a:pPr marL="0" indent="0">
              <a:buNone/>
            </a:pPr>
            <a:r>
              <a:rPr lang="it-IT" dirty="0"/>
              <a:t>   - Eliminare l’utilizzo di client secrets tramite</a:t>
            </a:r>
          </a:p>
          <a:p>
            <a:pPr marL="0" indent="0">
              <a:buNone/>
            </a:pPr>
            <a:r>
              <a:rPr lang="it-IT" dirty="0"/>
              <a:t>   - Sperimentare con differenti tecnologie UI</a:t>
            </a:r>
          </a:p>
          <a:p>
            <a:pPr marL="0" indent="0">
              <a:buNone/>
            </a:pPr>
            <a:r>
              <a:rPr lang="it-IT" dirty="0"/>
              <a:t>   - Estendere il sistema per scenari cross-</a:t>
            </a:r>
            <a:r>
              <a:rPr lang="it-IT" dirty="0" err="1"/>
              <a:t>organization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41547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4BC1786-6748-4CEC-9BC4-26DA06E96A2A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1B55939F-90BD-4426-B95B-A0314720D5D9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5C53CCCD-6A55-496B-8CA2-A7A4108FE645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DE0A440-8385-4907-84B4-558D0DA0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3" name="Rettangolo 5">
            <a:extLst>
              <a:ext uri="{FF2B5EF4-FFF2-40B4-BE49-F238E27FC236}">
                <a16:creationId xmlns:a16="http://schemas.microsoft.com/office/drawing/2014/main" id="{6A69EB7B-AA10-3227-C19A-184FE5F1F660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05A16995-5610-4D23-D07F-832F3283F9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8311D4F-2A61-627C-9151-78F3A3C655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2EA8992-CE28-9A33-0A40-FD5173F59682}"/>
              </a:ext>
            </a:extLst>
          </p:cNvPr>
          <p:cNvSpPr txBox="1"/>
          <p:nvPr/>
        </p:nvSpPr>
        <p:spPr>
          <a:xfrm>
            <a:off x="9791155" y="87431"/>
            <a:ext cx="2273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Test di scalabilità</a:t>
            </a:r>
          </a:p>
          <a:p>
            <a:r>
              <a:rPr lang="it-IT" b="1" i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e resilienza in Azure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2D14EDE5-5A98-E29B-9A35-6A0B3C856D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136" y="875590"/>
            <a:ext cx="2528598" cy="239758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D05B48A-C2CE-F5AC-07A5-F3D1A68E8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5260" y="1817207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5">
            <a:extLst>
              <a:ext uri="{FF2B5EF4-FFF2-40B4-BE49-F238E27FC236}">
                <a16:creationId xmlns:a16="http://schemas.microsoft.com/office/drawing/2014/main" id="{2ADB433F-C5E2-21C6-E716-37EFB43D5C8D}"/>
              </a:ext>
            </a:extLst>
          </p:cNvPr>
          <p:cNvSpPr txBox="1"/>
          <p:nvPr/>
        </p:nvSpPr>
        <p:spPr>
          <a:xfrm>
            <a:off x="3373088" y="1380093"/>
            <a:ext cx="81209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b="1">
                <a:solidFill>
                  <a:srgbClr val="682B7B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Grazie mille per l’attenzione!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4D7D5C52-93F9-A39C-7FC2-8B53E8F0EA85}"/>
              </a:ext>
            </a:extLst>
          </p:cNvPr>
          <p:cNvSpPr txBox="1"/>
          <p:nvPr/>
        </p:nvSpPr>
        <p:spPr>
          <a:xfrm>
            <a:off x="5121830" y="2276182"/>
            <a:ext cx="18950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 b="1" i="1">
                <a:solidFill>
                  <a:srgbClr val="682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sp>
        <p:nvSpPr>
          <p:cNvPr id="21" name="textbox">
            <a:extLst>
              <a:ext uri="{FF2B5EF4-FFF2-40B4-BE49-F238E27FC236}">
                <a16:creationId xmlns:a16="http://schemas.microsoft.com/office/drawing/2014/main" id="{BD776EFF-4B1A-46DB-95F7-9B8CA0CA5D76}"/>
              </a:ext>
            </a:extLst>
          </p:cNvPr>
          <p:cNvSpPr txBox="1"/>
          <p:nvPr/>
        </p:nvSpPr>
        <p:spPr>
          <a:xfrm>
            <a:off x="418536" y="3310982"/>
            <a:ext cx="11301658" cy="3046988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ctr"/>
            <a:r>
              <a:rPr lang="it-IT" sz="2400" dirty="0">
                <a:hlinkClick r:id="rId7"/>
              </a:rPr>
              <a:t>https://www.linkedin.com/in/francesco-belacca-dev</a:t>
            </a:r>
            <a:endParaRPr lang="it-IT" sz="2400" dirty="0"/>
          </a:p>
          <a:p>
            <a:pPr algn="ctr"/>
            <a:endParaRPr lang="it-IT" sz="2400" dirty="0"/>
          </a:p>
          <a:p>
            <a:pPr algn="ctr"/>
            <a:r>
              <a:rPr lang="en-US" sz="2400" dirty="0">
                <a:hlinkClick r:id="rId8"/>
              </a:rPr>
              <a:t>Jobs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>
                <a:hlinkClick r:id="rId9"/>
              </a:rPr>
              <a:t>Würth Phoenix</a:t>
            </a:r>
            <a:br>
              <a:rPr lang="it-IT" sz="2400" dirty="0"/>
            </a:br>
            <a:br>
              <a:rPr lang="it-IT" sz="2400" dirty="0"/>
            </a:br>
            <a:r>
              <a:rPr lang="en-US" sz="2400" dirty="0">
                <a:hlinkClick r:id="rId10"/>
              </a:rPr>
              <a:t>macel94/</a:t>
            </a:r>
            <a:r>
              <a:rPr lang="en-US" sz="2400" dirty="0" err="1">
                <a:hlinkClick r:id="rId10"/>
              </a:rPr>
              <a:t>AzDevOpsFB</a:t>
            </a:r>
            <a:r>
              <a:rPr lang="en-US" sz="2400" dirty="0">
                <a:hlinkClick r:id="rId10"/>
              </a:rPr>
              <a:t>-Sample-Extension</a:t>
            </a:r>
            <a:endParaRPr lang="it-IT" sz="2400" dirty="0"/>
          </a:p>
          <a:p>
            <a:pPr algn="ctr"/>
            <a:endParaRPr lang="it-IT" sz="2400" dirty="0"/>
          </a:p>
        </p:txBody>
      </p:sp>
      <p:sp>
        <p:nvSpPr>
          <p:cNvPr id="22" name="Oval 18">
            <a:extLst>
              <a:ext uri="{FF2B5EF4-FFF2-40B4-BE49-F238E27FC236}">
                <a16:creationId xmlns:a16="http://schemas.microsoft.com/office/drawing/2014/main" id="{6F4E654C-5D29-10A6-07A4-302C79588D7F}"/>
              </a:ext>
            </a:extLst>
          </p:cNvPr>
          <p:cNvSpPr/>
          <p:nvPr/>
        </p:nvSpPr>
        <p:spPr>
          <a:xfrm>
            <a:off x="546042" y="1086371"/>
            <a:ext cx="1819922" cy="1819922"/>
          </a:xfrm>
          <a:prstGeom prst="ellipse">
            <a:avLst/>
          </a:prstGeom>
          <a:noFill/>
          <a:ln w="76200"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608FB90B-D030-8F7E-9F9D-83D1C83A4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55" y="1148384"/>
            <a:ext cx="1695896" cy="16958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624F01-C547-5C2D-6858-D5A7979858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7159" y="4747457"/>
            <a:ext cx="2057687" cy="9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8173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21E21D-4B01-333C-DDEC-753BF56BD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124"/>
            <a:ext cx="12192000" cy="641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04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E90432-A8CA-25F0-70D0-575702E6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A85B25-D86F-1838-0344-7F87BB7F9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20875"/>
            <a:ext cx="5291666" cy="30162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36FFF6-A4D5-7892-DD55-509FDF13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980406"/>
            <a:ext cx="5291667" cy="28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35521C0-B754-049C-8E64-D5FBF6275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112777-CF55-3856-5532-E5FF01FEA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60562"/>
            <a:ext cx="5291666" cy="29368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F5DE25-5C5D-79D9-D465-E4E5A7757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311135"/>
            <a:ext cx="5291667" cy="22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712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C01D83-FD5D-E190-5FE1-2A1DAB67E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7D76C46-FB4F-1BE7-BB0B-4D0D8D0EA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885" y="643467"/>
            <a:ext cx="3690830" cy="5571066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E78D159-DF10-D971-4436-72669896B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319" y="643467"/>
            <a:ext cx="3704759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24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4C362-A734-4423-848C-C055471D6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4BBC09-2259-C777-6B6B-C79E8BB97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87021"/>
            <a:ext cx="5291666" cy="2883958"/>
          </a:xfrm>
          <a:prstGeom prst="rect">
            <a:avLst/>
          </a:prstGeom>
        </p:spPr>
      </p:pic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6967E56-CA1A-1CFB-DBE5-3996C6761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2522802"/>
            <a:ext cx="5291667" cy="18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435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E403056-A462-2DB6-6CD6-AA591A27C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AAC03ED4-96A8-CB14-965D-55AA1D626471}"/>
              </a:ext>
            </a:extLst>
          </p:cNvPr>
          <p:cNvSpPr/>
          <p:nvPr/>
        </p:nvSpPr>
        <p:spPr>
          <a:xfrm>
            <a:off x="0" y="6181344"/>
            <a:ext cx="12192000" cy="676656"/>
          </a:xfrm>
          <a:prstGeom prst="rect">
            <a:avLst/>
          </a:prstGeom>
          <a:solidFill>
            <a:srgbClr val="682B7B"/>
          </a:solidFill>
          <a:ln>
            <a:solidFill>
              <a:srgbClr val="682B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5F1A5AAB-3BA3-59E0-B96B-BCC9BB6E91BD}"/>
              </a:ext>
            </a:extLst>
          </p:cNvPr>
          <p:cNvCxnSpPr>
            <a:cxnSpLocks/>
          </p:cNvCxnSpPr>
          <p:nvPr/>
        </p:nvCxnSpPr>
        <p:spPr>
          <a:xfrm flipH="1">
            <a:off x="-1214434" y="742950"/>
            <a:ext cx="1923025" cy="89"/>
          </a:xfrm>
          <a:prstGeom prst="line">
            <a:avLst/>
          </a:prstGeom>
          <a:ln w="8255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F27884BE-64F8-A5B1-234D-B17261243F27}"/>
              </a:ext>
            </a:extLst>
          </p:cNvPr>
          <p:cNvCxnSpPr/>
          <p:nvPr/>
        </p:nvCxnSpPr>
        <p:spPr>
          <a:xfrm flipH="1">
            <a:off x="0" y="733762"/>
            <a:ext cx="12192000" cy="0"/>
          </a:xfrm>
          <a:prstGeom prst="line">
            <a:avLst/>
          </a:prstGeom>
          <a:ln w="82550">
            <a:solidFill>
              <a:srgbClr val="682B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magine 23">
            <a:extLst>
              <a:ext uri="{FF2B5EF4-FFF2-40B4-BE49-F238E27FC236}">
                <a16:creationId xmlns:a16="http://schemas.microsoft.com/office/drawing/2014/main" id="{B2A06715-1AA1-DA48-76A2-164F40F48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9C4C40-F8D8-1373-6909-DF8B25DCE6E9}"/>
              </a:ext>
            </a:extLst>
          </p:cNvPr>
          <p:cNvSpPr txBox="1"/>
          <p:nvPr/>
        </p:nvSpPr>
        <p:spPr>
          <a:xfrm>
            <a:off x="3694545" y="229024"/>
            <a:ext cx="8497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Guided Deployments -</a:t>
            </a:r>
            <a:r>
              <a:rPr lang="en-US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 </a:t>
            </a:r>
            <a:r>
              <a:rPr lang="it-IT" dirty="0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Power Platform sotto controllo con Azure </a:t>
            </a:r>
            <a:r>
              <a:rPr lang="it-IT" dirty="0" err="1">
                <a:solidFill>
                  <a:srgbClr val="682B7B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DevOps</a:t>
            </a:r>
            <a:endParaRPr lang="en-US" dirty="0">
              <a:solidFill>
                <a:srgbClr val="682B7B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3" name="Rettangolo 5">
            <a:extLst>
              <a:ext uri="{FF2B5EF4-FFF2-40B4-BE49-F238E27FC236}">
                <a16:creationId xmlns:a16="http://schemas.microsoft.com/office/drawing/2014/main" id="{25D4D05D-45DC-83F6-505B-AF2B861975EC}"/>
              </a:ext>
            </a:extLst>
          </p:cNvPr>
          <p:cNvSpPr/>
          <p:nvPr/>
        </p:nvSpPr>
        <p:spPr>
          <a:xfrm>
            <a:off x="6069366" y="6236579"/>
            <a:ext cx="801964" cy="6125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000" b="1" i="1" dirty="0">
                <a:latin typeface="Segoe UI Variable Display Semib" pitchFamily="2" charset="0"/>
              </a:rPr>
              <a:t>2025</a:t>
            </a:r>
          </a:p>
        </p:txBody>
      </p:sp>
      <p:pic>
        <p:nvPicPr>
          <p:cNvPr id="4" name="Immagine 23">
            <a:extLst>
              <a:ext uri="{FF2B5EF4-FFF2-40B4-BE49-F238E27FC236}">
                <a16:creationId xmlns:a16="http://schemas.microsoft.com/office/drawing/2014/main" id="{8C55C3ED-A911-0966-B660-2579DBE38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9800" y="5831205"/>
            <a:ext cx="1376934" cy="1376934"/>
          </a:xfrm>
          <a:prstGeom prst="rect">
            <a:avLst/>
          </a:prstGeom>
        </p:spPr>
      </p:pic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E119DC-43E8-53B0-1199-9567FDFE4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527" y="6340882"/>
            <a:ext cx="1454407" cy="42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9939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0ADF4-EE03-D133-E4CF-BA98E32D1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Vantaggi del Guided Deployment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8ACC1-2631-946E-87EB-04B5050A2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• Sicurezza: Autenticazione centralizzata e validazione token</a:t>
            </a:r>
          </a:p>
          <a:p>
            <a:r>
              <a:rPr lang="it-IT" dirty="0"/>
              <a:t>• Tracciabilità: Audit </a:t>
            </a:r>
            <a:r>
              <a:rPr lang="it-IT" dirty="0" err="1"/>
              <a:t>trail</a:t>
            </a:r>
            <a:r>
              <a:rPr lang="it-IT" dirty="0"/>
              <a:t> completo tramite work items e </a:t>
            </a:r>
            <a:r>
              <a:rPr lang="it-IT" dirty="0" err="1"/>
              <a:t>versioning</a:t>
            </a:r>
            <a:r>
              <a:rPr lang="it-IT" dirty="0"/>
              <a:t> JSON</a:t>
            </a:r>
          </a:p>
          <a:p>
            <a:r>
              <a:rPr lang="en-US" dirty="0">
                <a:hlinkClick r:id="rId2"/>
              </a:rPr>
              <a:t>Retention policies for builds, releases, and test - Azure Pipelines | Microsoft Learn</a:t>
            </a:r>
            <a:endParaRPr lang="it-IT" dirty="0"/>
          </a:p>
          <a:p>
            <a:r>
              <a:rPr lang="it-IT" dirty="0"/>
              <a:t>• Efficienza: Riduzione degli errori grazie alle validazioni in tempo reale</a:t>
            </a:r>
          </a:p>
          <a:p>
            <a:r>
              <a:rPr lang="it-IT" dirty="0"/>
              <a:t>• Scalabilità: Gestione dei deployment cross-</a:t>
            </a:r>
            <a:r>
              <a:rPr lang="it-IT" dirty="0" err="1"/>
              <a:t>organization</a:t>
            </a:r>
            <a:r>
              <a:rPr lang="it-IT" dirty="0"/>
              <a:t> in ambienti </a:t>
            </a:r>
            <a:r>
              <a:rPr lang="it-IT" dirty="0" err="1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4042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98FCE0-E882-D5D7-992D-503C33EB3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Agenda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A8A90-109C-1B76-F31B-E2D1FB86F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/>
              <a:t>Contesto</a:t>
            </a:r>
            <a:endParaRPr lang="en-US" sz="2000" dirty="0"/>
          </a:p>
          <a:p>
            <a:r>
              <a:rPr lang="en-US" sz="2000" dirty="0"/>
              <a:t>Perche’ la power platform</a:t>
            </a:r>
          </a:p>
          <a:p>
            <a:r>
              <a:rPr lang="en-US" sz="2000" dirty="0" err="1"/>
              <a:t>Sfide</a:t>
            </a:r>
            <a:endParaRPr lang="en-US" sz="2000" dirty="0"/>
          </a:p>
          <a:p>
            <a:r>
              <a:rPr lang="en-US" sz="2000" dirty="0" err="1"/>
              <a:t>Architettura</a:t>
            </a:r>
            <a:r>
              <a:rPr lang="en-US" sz="2000" dirty="0"/>
              <a:t> </a:t>
            </a:r>
            <a:r>
              <a:rPr lang="en-US" sz="2000" dirty="0" err="1"/>
              <a:t>soluzione</a:t>
            </a:r>
            <a:r>
              <a:rPr lang="en-US" sz="2000" dirty="0"/>
              <a:t> </a:t>
            </a:r>
            <a:r>
              <a:rPr lang="en-US" sz="2000" dirty="0" err="1"/>
              <a:t>realizzata</a:t>
            </a:r>
            <a:r>
              <a:rPr lang="en-US" sz="2000" dirty="0"/>
              <a:t> oggi</a:t>
            </a:r>
          </a:p>
          <a:p>
            <a:r>
              <a:rPr lang="en-US" sz="2000" dirty="0"/>
              <a:t>Focus Custom Extension</a:t>
            </a:r>
          </a:p>
          <a:p>
            <a:r>
              <a:rPr lang="en-US" sz="2000" dirty="0"/>
              <a:t>Focus </a:t>
            </a:r>
            <a:r>
              <a:rPr lang="en-US" sz="2000" dirty="0" err="1"/>
              <a:t>Autoscaled</a:t>
            </a:r>
            <a:r>
              <a:rPr lang="en-US" sz="2000" dirty="0"/>
              <a:t> Agents (se ho tempo lol)</a:t>
            </a:r>
          </a:p>
          <a:p>
            <a:r>
              <a:rPr lang="en-US" sz="2000" dirty="0" err="1"/>
              <a:t>Conclusioni</a:t>
            </a:r>
            <a:endParaRPr lang="en-US" sz="2000" dirty="0"/>
          </a:p>
          <a:p>
            <a:r>
              <a:rPr lang="en-US" sz="2000" dirty="0" err="1"/>
              <a:t>QnA</a:t>
            </a:r>
            <a:endParaRPr lang="en-US" sz="2000" dirty="0"/>
          </a:p>
        </p:txBody>
      </p:sp>
      <p:pic>
        <p:nvPicPr>
          <p:cNvPr id="6" name="Picture 5" descr="A robot sitting at a desk with a paper and a cup of coffee&#10;&#10;AI-generated content may be incorrect.">
            <a:extLst>
              <a:ext uri="{FF2B5EF4-FFF2-40B4-BE49-F238E27FC236}">
                <a16:creationId xmlns:a16="http://schemas.microsoft.com/office/drawing/2014/main" id="{C072BB16-166C-AB7B-3851-E4FFA90F3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353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0A7EE-3E3E-33A0-1C8B-8E816C7FC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Il Contesto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9" name="Text Placeholder 2">
            <a:extLst>
              <a:ext uri="{FF2B5EF4-FFF2-40B4-BE49-F238E27FC236}">
                <a16:creationId xmlns:a16="http://schemas.microsoft.com/office/drawing/2014/main" id="{F3D3ECF1-AA58-ED8A-CC41-CF98463EF8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326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41046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DEB667-88BD-2ACF-7248-08B46B97E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E099D-B670-FA68-2710-D6ED3F76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Apps</a:t>
            </a:r>
            <a:endParaRPr lang="en-US" sz="6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5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F66D05-0CFB-ABA6-F111-B64F8B23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440283"/>
            <a:ext cx="7214616" cy="3950001"/>
          </a:xfrm>
          <a:prstGeom prst="rect">
            <a:avLst/>
          </a:prstGeom>
        </p:spPr>
      </p:pic>
      <p:pic>
        <p:nvPicPr>
          <p:cNvPr id="12" name="Picture 11" descr="A logo of a power apps&#10;&#10;AI-generated content may be incorrect.">
            <a:extLst>
              <a:ext uri="{FF2B5EF4-FFF2-40B4-BE49-F238E27FC236}">
                <a16:creationId xmlns:a16="http://schemas.microsoft.com/office/drawing/2014/main" id="{2F00439A-EBDB-899C-3988-B90D4D995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55" y="4580908"/>
            <a:ext cx="2123739" cy="212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0886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0F210C-F986-25E0-CCFF-633DB1A3B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01BA6-5772-56BA-BA0E-AAF9281BB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Power Automate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3C6BF-1478-B412-7E81-5AA26C180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341082"/>
            <a:ext cx="7214616" cy="4148404"/>
          </a:xfrm>
          <a:prstGeom prst="rect">
            <a:avLst/>
          </a:prstGeom>
        </p:spPr>
      </p:pic>
      <p:pic>
        <p:nvPicPr>
          <p:cNvPr id="10" name="Picture 9" descr="A logo with a yellow hair and lightning&#10;&#10;AI-generated content may be incorrect.">
            <a:extLst>
              <a:ext uri="{FF2B5EF4-FFF2-40B4-BE49-F238E27FC236}">
                <a16:creationId xmlns:a16="http://schemas.microsoft.com/office/drawing/2014/main" id="{41BBA8FC-BB2D-BA30-57B0-D0C2A1F07F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682" y="4548635"/>
            <a:ext cx="2188285" cy="218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9917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6BCF05-8758-4F51-4FD2-8D919F52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Le Sfide Operative</a:t>
            </a:r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17316-8F78-6AFE-655F-5A869705C4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493" y="2071316"/>
            <a:ext cx="6713552" cy="41191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/>
            <a:r>
              <a:rPr lang="en-US" sz="2000" dirty="0" err="1"/>
              <a:t>Efficienza</a:t>
            </a:r>
            <a:r>
              <a:rPr lang="en-US" sz="2000" dirty="0"/>
              <a:t>: </a:t>
            </a:r>
            <a:r>
              <a:rPr lang="en-US" sz="2000" dirty="0" err="1"/>
              <a:t>Necessità</a:t>
            </a:r>
            <a:r>
              <a:rPr lang="en-US" sz="2000" dirty="0"/>
              <a:t> di </a:t>
            </a:r>
            <a:r>
              <a:rPr lang="en-US" sz="2000" dirty="0" err="1"/>
              <a:t>ridurre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en-US" sz="2000" dirty="0"/>
              <a:t> </a:t>
            </a:r>
            <a:r>
              <a:rPr lang="en-US" sz="2000" dirty="0" err="1"/>
              <a:t>costi</a:t>
            </a:r>
            <a:r>
              <a:rPr lang="en-US" sz="2000" dirty="0"/>
              <a:t> e </a:t>
            </a:r>
            <a:r>
              <a:rPr lang="en-US" sz="2000" dirty="0" err="1"/>
              <a:t>muoversi</a:t>
            </a:r>
            <a:r>
              <a:rPr lang="en-US" sz="2000" dirty="0"/>
              <a:t> </a:t>
            </a:r>
            <a:r>
              <a:rPr lang="en-US" sz="2000" dirty="0" err="1"/>
              <a:t>rapidamente</a:t>
            </a:r>
            <a:endParaRPr lang="en-US" sz="2000" dirty="0"/>
          </a:p>
          <a:p>
            <a:pPr marL="285750"/>
            <a:r>
              <a:rPr lang="en-US" sz="2000" dirty="0" err="1"/>
              <a:t>Tracciabilità</a:t>
            </a:r>
            <a:r>
              <a:rPr lang="en-US" sz="2000" dirty="0"/>
              <a:t>: Ogni </a:t>
            </a:r>
            <a:r>
              <a:rPr lang="en-US" sz="2000" dirty="0" err="1"/>
              <a:t>cambiamento</a:t>
            </a:r>
            <a:r>
              <a:rPr lang="en-US" sz="2000" dirty="0"/>
              <a:t> deve essere </a:t>
            </a:r>
            <a:r>
              <a:rPr lang="en-US" sz="2000" dirty="0" err="1"/>
              <a:t>monitorato</a:t>
            </a:r>
            <a:r>
              <a:rPr lang="en-US" sz="2000" dirty="0"/>
              <a:t> (chi, </a:t>
            </a:r>
            <a:r>
              <a:rPr lang="en-US" sz="2000" dirty="0" err="1"/>
              <a:t>cosa</a:t>
            </a:r>
            <a:r>
              <a:rPr lang="en-US" sz="2000" dirty="0"/>
              <a:t>, quando)</a:t>
            </a:r>
          </a:p>
          <a:p>
            <a:pPr marL="285750"/>
            <a:r>
              <a:rPr lang="en-US" sz="2000" dirty="0" err="1"/>
              <a:t>Sicurezza</a:t>
            </a:r>
            <a:r>
              <a:rPr lang="en-US" sz="2000" dirty="0"/>
              <a:t>: </a:t>
            </a:r>
            <a:r>
              <a:rPr lang="en-US" sz="2000" dirty="0" err="1"/>
              <a:t>Incrementare</a:t>
            </a:r>
            <a:r>
              <a:rPr lang="en-US" sz="2000" dirty="0"/>
              <a:t> </a:t>
            </a:r>
            <a:r>
              <a:rPr lang="en-US" sz="2000" dirty="0" err="1"/>
              <a:t>gradualmente</a:t>
            </a:r>
            <a:r>
              <a:rPr lang="en-US" sz="2000" dirty="0"/>
              <a:t> la security posture, in </a:t>
            </a:r>
            <a:r>
              <a:rPr lang="en-US" sz="2000" dirty="0" err="1"/>
              <a:t>conformità</a:t>
            </a:r>
            <a:r>
              <a:rPr lang="en-US" sz="2000" dirty="0"/>
              <a:t> con le policy tenant (es. one-tenant, </a:t>
            </a:r>
            <a:r>
              <a:rPr lang="en-US" sz="2000" dirty="0" err="1"/>
              <a:t>scadenze</a:t>
            </a:r>
            <a:r>
              <a:rPr lang="en-US" sz="2000" dirty="0"/>
              <a:t> client-secret, MFA </a:t>
            </a:r>
            <a:r>
              <a:rPr lang="en-US" sz="2000" dirty="0" err="1"/>
              <a:t>attivi</a:t>
            </a:r>
            <a:r>
              <a:rPr lang="en-US" sz="2000" dirty="0"/>
              <a:t>)</a:t>
            </a:r>
          </a:p>
          <a:p>
            <a:pPr marL="285750"/>
            <a:r>
              <a:rPr lang="en-US" sz="2000" dirty="0" err="1"/>
              <a:t>Scalabilità</a:t>
            </a:r>
            <a:r>
              <a:rPr lang="en-US" sz="2000" dirty="0"/>
              <a:t>: </a:t>
            </a:r>
            <a:r>
              <a:rPr lang="en-US" sz="2000" dirty="0" err="1"/>
              <a:t>Soluzione</a:t>
            </a:r>
            <a:r>
              <a:rPr lang="en-US" sz="2000" dirty="0"/>
              <a:t> </a:t>
            </a:r>
            <a:r>
              <a:rPr lang="en-US" sz="2000" dirty="0" err="1"/>
              <a:t>adatta</a:t>
            </a:r>
            <a:r>
              <a:rPr lang="en-US" sz="2000" dirty="0"/>
              <a:t> </a:t>
            </a:r>
            <a:r>
              <a:rPr lang="en-US" sz="2000" dirty="0" err="1"/>
              <a:t>sia</a:t>
            </a:r>
            <a:r>
              <a:rPr lang="en-US" sz="2000" dirty="0"/>
              <a:t> a </a:t>
            </a:r>
            <a:r>
              <a:rPr lang="en-US" sz="2000" dirty="0" err="1"/>
              <a:t>clienti</a:t>
            </a:r>
            <a:r>
              <a:rPr lang="en-US" sz="2000" dirty="0"/>
              <a:t> </a:t>
            </a:r>
            <a:r>
              <a:rPr lang="en-US" sz="2000" dirty="0" err="1"/>
              <a:t>piccoli</a:t>
            </a:r>
            <a:r>
              <a:rPr lang="en-US" sz="2000" dirty="0"/>
              <a:t> </a:t>
            </a:r>
            <a:r>
              <a:rPr lang="en-US" sz="2000" dirty="0" err="1"/>
              <a:t>che</a:t>
            </a:r>
            <a:r>
              <a:rPr lang="en-US" sz="2000" dirty="0"/>
              <a:t> a team di </a:t>
            </a:r>
            <a:r>
              <a:rPr lang="en-US" sz="2000" dirty="0" err="1"/>
              <a:t>sviluppo</a:t>
            </a:r>
            <a:r>
              <a:rPr lang="en-US" sz="2000" dirty="0"/>
              <a:t> più </a:t>
            </a:r>
            <a:r>
              <a:rPr lang="en-US" sz="2000" dirty="0" err="1"/>
              <a:t>grandi</a:t>
            </a:r>
            <a:r>
              <a:rPr lang="en-US" sz="2000" dirty="0"/>
              <a:t>, con almeno 3 </a:t>
            </a:r>
            <a:r>
              <a:rPr lang="en-US" sz="2000" dirty="0" err="1"/>
              <a:t>ambienti</a:t>
            </a:r>
            <a:r>
              <a:rPr lang="en-US" sz="2000" dirty="0"/>
              <a:t> per </a:t>
            </a:r>
            <a:r>
              <a:rPr lang="en-US" sz="2000" dirty="0" err="1"/>
              <a:t>cliente</a:t>
            </a:r>
            <a:endParaRPr lang="en-US" sz="2000" dirty="0"/>
          </a:p>
          <a:p>
            <a:pPr marL="285750"/>
            <a:r>
              <a:rPr lang="en-US" sz="2000" dirty="0" err="1"/>
              <a:t>Frequenza</a:t>
            </a:r>
            <a:r>
              <a:rPr lang="en-US" sz="2000" dirty="0"/>
              <a:t>: Deployment </a:t>
            </a:r>
            <a:r>
              <a:rPr lang="en-US" sz="2000" dirty="0" err="1"/>
              <a:t>giornalieri</a:t>
            </a:r>
            <a:r>
              <a:rPr lang="en-US" sz="2000" dirty="0"/>
              <a:t> senza </a:t>
            </a:r>
            <a:r>
              <a:rPr lang="en-US" sz="2000" dirty="0" err="1"/>
              <a:t>preavviso</a:t>
            </a:r>
            <a:r>
              <a:rPr lang="en-US" sz="2000" dirty="0"/>
              <a:t>, di nostra </a:t>
            </a:r>
            <a:r>
              <a:rPr lang="en-US" sz="2000" dirty="0" err="1"/>
              <a:t>responsabilita</a:t>
            </a:r>
            <a:r>
              <a:rPr lang="en-US" sz="2000" dirty="0"/>
              <a:t>’</a:t>
            </a:r>
          </a:p>
          <a:p>
            <a:pPr marL="285750"/>
            <a:r>
              <a:rPr lang="en-US" sz="2000" dirty="0"/>
              <a:t>Non sempre managed environments</a:t>
            </a:r>
          </a:p>
        </p:txBody>
      </p:sp>
      <p:pic>
        <p:nvPicPr>
          <p:cNvPr id="6" name="Picture 5" descr="A person sitting at a desk with computers and a cloud in the background&#10;&#10;AI-generated content may be incorrect.">
            <a:extLst>
              <a:ext uri="{FF2B5EF4-FFF2-40B4-BE49-F238E27FC236}">
                <a16:creationId xmlns:a16="http://schemas.microsoft.com/office/drawing/2014/main" id="{9C1E6D00-5D4E-2B8D-B6D8-5B7F3C9023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" r="-3" b="-3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6898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A4D2A1-6DA5-85A4-91C7-5B07AE417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4476D-13C9-90F6-292C-1FA72DE79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Inizio: Deployment manuali</a:t>
            </a:r>
          </a:p>
        </p:txBody>
      </p:sp>
      <p:sp>
        <p:nvSpPr>
          <p:cNvPr id="104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537B8-6AE4-2878-46BE-9FA6DBEDE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1500" dirty="0"/>
              <a:t>Screenshot per </a:t>
            </a:r>
            <a:r>
              <a:rPr lang="en-US" sz="1500" dirty="0" err="1"/>
              <a:t>visibilita</a:t>
            </a:r>
            <a:r>
              <a:rPr lang="en-US" sz="1500" dirty="0"/>
              <a:t>’ ai </a:t>
            </a:r>
            <a:r>
              <a:rPr lang="en-US" sz="1500" dirty="0" err="1"/>
              <a:t>clienti</a:t>
            </a:r>
            <a:r>
              <a:rPr lang="en-US" sz="1500" dirty="0"/>
              <a:t> di </a:t>
            </a:r>
            <a:r>
              <a:rPr lang="en-US" sz="1500" dirty="0" err="1"/>
              <a:t>cosa</a:t>
            </a:r>
            <a:r>
              <a:rPr lang="en-US" sz="1500" dirty="0"/>
              <a:t> </a:t>
            </a:r>
            <a:r>
              <a:rPr lang="en-US" sz="1500" dirty="0" err="1"/>
              <a:t>va</a:t>
            </a:r>
            <a:r>
              <a:rPr lang="en-US" sz="1500" dirty="0"/>
              <a:t> bene o male</a:t>
            </a:r>
          </a:p>
          <a:p>
            <a:endParaRPr lang="en-US" sz="1500" dirty="0"/>
          </a:p>
          <a:p>
            <a:r>
              <a:rPr lang="en-US" sz="1500" dirty="0"/>
              <a:t>Possibilita’ di </a:t>
            </a:r>
            <a:r>
              <a:rPr lang="en-US" sz="1500" dirty="0" err="1"/>
              <a:t>errori</a:t>
            </a:r>
            <a:r>
              <a:rPr lang="en-US" sz="1500" dirty="0"/>
              <a:t> e </a:t>
            </a:r>
            <a:r>
              <a:rPr lang="en-US" sz="1500" dirty="0" err="1"/>
              <a:t>differenze</a:t>
            </a:r>
            <a:r>
              <a:rPr lang="en-US" sz="1500" dirty="0"/>
              <a:t> nel </a:t>
            </a:r>
            <a:r>
              <a:rPr lang="en-US" sz="1500" dirty="0" err="1"/>
              <a:t>processo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Deployment </a:t>
            </a:r>
            <a:r>
              <a:rPr lang="en-US" sz="1500" dirty="0" err="1"/>
              <a:t>lunghi</a:t>
            </a:r>
            <a:r>
              <a:rPr lang="en-US" sz="1500" dirty="0"/>
              <a:t>, max </a:t>
            </a:r>
            <a:r>
              <a:rPr lang="en-US" sz="1500" dirty="0" err="1"/>
              <a:t>parallelismo</a:t>
            </a:r>
            <a:r>
              <a:rPr lang="en-US" sz="1500" dirty="0"/>
              <a:t> 2 per persona</a:t>
            </a:r>
          </a:p>
          <a:p>
            <a:endParaRPr lang="en-US" sz="1500" dirty="0"/>
          </a:p>
          <a:p>
            <a:r>
              <a:rPr lang="en-US" sz="1500" dirty="0" err="1"/>
              <a:t>Gestione</a:t>
            </a:r>
            <a:r>
              <a:rPr lang="en-US" sz="1500" dirty="0"/>
              <a:t> </a:t>
            </a:r>
            <a:r>
              <a:rPr lang="en-US" sz="1500" dirty="0" err="1"/>
              <a:t>Errori</a:t>
            </a:r>
            <a:r>
              <a:rPr lang="en-US" sz="1500" dirty="0"/>
              <a:t>/Warning </a:t>
            </a:r>
            <a:r>
              <a:rPr lang="en-US" sz="1500" dirty="0" err="1"/>
              <a:t>dovuti</a:t>
            </a:r>
            <a:r>
              <a:rPr lang="en-US" sz="1500" dirty="0"/>
              <a:t> alle solution </a:t>
            </a:r>
            <a:r>
              <a:rPr lang="en-US" sz="1500" dirty="0" err="1"/>
              <a:t>problematica</a:t>
            </a:r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No self-service</a:t>
            </a:r>
          </a:p>
          <a:p>
            <a:endParaRPr lang="en-US" sz="1500" dirty="0"/>
          </a:p>
          <a:p>
            <a:r>
              <a:rPr lang="en-US" sz="1500" dirty="0" err="1"/>
              <a:t>Nessuna</a:t>
            </a:r>
            <a:r>
              <a:rPr lang="en-US" sz="1500" dirty="0"/>
              <a:t> </a:t>
            </a:r>
            <a:r>
              <a:rPr lang="en-US" sz="1500" dirty="0" err="1"/>
              <a:t>validazione</a:t>
            </a:r>
            <a:r>
              <a:rPr lang="en-US" sz="1500" dirty="0"/>
              <a:t> </a:t>
            </a:r>
            <a:r>
              <a:rPr lang="en-US" sz="1500" dirty="0" err="1"/>
              <a:t>automatica</a:t>
            </a:r>
            <a:r>
              <a:rPr lang="en-US" sz="1500" dirty="0"/>
              <a:t> </a:t>
            </a:r>
            <a:r>
              <a:rPr lang="en-US" sz="1500" dirty="0" err="1"/>
              <a:t>della</a:t>
            </a:r>
            <a:r>
              <a:rPr lang="en-US" sz="1500" dirty="0"/>
              <a:t> </a:t>
            </a:r>
            <a:r>
              <a:rPr lang="en-US" sz="1500" dirty="0" err="1"/>
              <a:t>richiesta</a:t>
            </a:r>
            <a:endParaRPr lang="en-US" sz="1500" dirty="0"/>
          </a:p>
        </p:txBody>
      </p:sp>
      <p:pic>
        <p:nvPicPr>
          <p:cNvPr id="1026" name="Picture 2" descr="stop it. Get some help - Imgflip">
            <a:extLst>
              <a:ext uri="{FF2B5EF4-FFF2-40B4-BE49-F238E27FC236}">
                <a16:creationId xmlns:a16="http://schemas.microsoft.com/office/drawing/2014/main" id="{5F0639D8-6ED1-DE43-85C4-F2114324C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r="20948" b="-1"/>
          <a:stretch/>
        </p:blipFill>
        <p:spPr bwMode="auto">
          <a:xfrm>
            <a:off x="6662716" y="640080"/>
            <a:ext cx="4331632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712600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5113B5-7A6B-21FD-2EC4-A93986300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98C2AB-75DE-428C-D288-33798C35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Requisiti della Soluzione</a:t>
            </a:r>
          </a:p>
        </p:txBody>
      </p:sp>
      <p:sp>
        <p:nvSpPr>
          <p:cNvPr id="308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0C735-0510-A67B-7074-618DAD799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/>
            <a:r>
              <a:rPr lang="en-US" sz="1700"/>
              <a:t>Automazione e riutilizzo del codice: Self-service per deployment guidati che seguano però i canoni e le modalità dettate da noi</a:t>
            </a:r>
          </a:p>
          <a:p>
            <a:pPr marL="285750"/>
            <a:r>
              <a:rPr lang="en-US" sz="1700"/>
              <a:t>Bassa frizione: Funzionalità per utenti con diversi livelli di skill (interni ed esterni)</a:t>
            </a:r>
          </a:p>
          <a:p>
            <a:pPr marL="285750"/>
            <a:r>
              <a:rPr lang="en-US" sz="1700"/>
              <a:t>Sicurezza elevata: Rispetto delle policy del tenant Wuerth, evitando l'uso di service account a causa dei costi e delle complicazioni di autenticazione (es. ROPC)</a:t>
            </a:r>
          </a:p>
          <a:p>
            <a:pPr marL="285750"/>
            <a:r>
              <a:rPr lang="en-US" sz="1700"/>
              <a:t>Basso costo operativo: i clienti pagano gia’ per le licenze e per i servizi gestiti, quindi non vogliono proprio sentire parlare di ulteriori costi</a:t>
            </a:r>
          </a:p>
        </p:txBody>
      </p:sp>
      <p:pic>
        <p:nvPicPr>
          <p:cNvPr id="3074" name="Picture 2" descr="Cheap People Memes">
            <a:extLst>
              <a:ext uri="{FF2B5EF4-FFF2-40B4-BE49-F238E27FC236}">
                <a16:creationId xmlns:a16="http://schemas.microsoft.com/office/drawing/2014/main" id="{EF26E93B-B7B0-81A6-0855-EEE480715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361416"/>
            <a:ext cx="5458968" cy="413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354316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45de56ea-e505-43a5-bd60-4957c8afc438}" enabled="0" method="" siteId="{45de56ea-e505-43a5-bd60-4957c8afc438}" removed="1"/>
  <clbl:label id="{5fae8262-b78e-4366-8929-a5d6aac95320}" enabled="1" method="Standard" siteId="{cf36141c-ddd7-45a7-b073-111f66d0b30c}" removed="0"/>
  <clbl:label id="{e0793d39-0939-496d-b129-198edd916feb}" enabled="0" method="" siteId="{e0793d39-0939-496d-b129-198edd916fe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1105</Words>
  <Application>Microsoft Office PowerPoint</Application>
  <PresentationFormat>Widescreen</PresentationFormat>
  <Paragraphs>164</Paragraphs>
  <Slides>28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Segoe UI Black</vt:lpstr>
      <vt:lpstr>Segoe UI Semibold</vt:lpstr>
      <vt:lpstr>Segoe UI Variable Display Semib</vt:lpstr>
      <vt:lpstr>Wingdings</vt:lpstr>
      <vt:lpstr>Personalizza struttura</vt:lpstr>
      <vt:lpstr>PowerPoint Presentation</vt:lpstr>
      <vt:lpstr>PowerPoint Presentation</vt:lpstr>
      <vt:lpstr>Agenda</vt:lpstr>
      <vt:lpstr>Il Contesto</vt:lpstr>
      <vt:lpstr>Power Apps</vt:lpstr>
      <vt:lpstr>Power Automate</vt:lpstr>
      <vt:lpstr>Le Sfide Operative</vt:lpstr>
      <vt:lpstr>Inizio: Deployment manuali</vt:lpstr>
      <vt:lpstr>Requisiti della Soluzione</vt:lpstr>
      <vt:lpstr>Power Platform ALM</vt:lpstr>
      <vt:lpstr>Architettura</vt:lpstr>
      <vt:lpstr>V1 (Live)</vt:lpstr>
      <vt:lpstr>Custom Azure DevOps Extension</vt:lpstr>
      <vt:lpstr>Azure DevOps SDK</vt:lpstr>
      <vt:lpstr>Framework wars</vt:lpstr>
      <vt:lpstr>V1.9</vt:lpstr>
      <vt:lpstr>V1.9</vt:lpstr>
      <vt:lpstr>Architettura</vt:lpstr>
      <vt:lpstr>Autoscaled Agents</vt:lpstr>
      <vt:lpstr>Conclusioni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Vantaggi del Guided Deployment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De-Monolithic Approach Clouds &amp; Microservices</dc:title>
  <dc:creator>Benedetti Valerio</dc:creator>
  <cp:lastModifiedBy>Belacca, Francesco</cp:lastModifiedBy>
  <cp:revision>217</cp:revision>
  <dcterms:created xsi:type="dcterms:W3CDTF">2019-09-18T14:18:50Z</dcterms:created>
  <dcterms:modified xsi:type="dcterms:W3CDTF">2025-02-27T22:14:42Z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2022-01-14T14:00:23Z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bb42a732-b970-44c7-bd5b-e95ec9658103</vt:lpwstr>
  </property>
  <property fmtid="{D5CDD505-2E9C-101B-9397-08002B2CF9AE}" pid="8" name="MSIP_Label_5fae8262-b78e-4366-8929-a5d6aac95320_ContentBits">
    <vt:lpwstr>0</vt:lpwstr>
  </property>
</Properties>
</file>